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38F6BE2-1FFB-2971-A9B8-FCEC6E7FA758}"/>
              </a:ext>
            </a:extLst>
          </p:cNvPr>
          <p:cNvSpPr txBox="1"/>
          <p:nvPr/>
        </p:nvSpPr>
        <p:spPr>
          <a:xfrm>
            <a:off x="128187" y="461949"/>
            <a:ext cx="12059532" cy="191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Un vehículo viaja a una velocidad constante de 60 p/s. Repentinamente acelera a un ritmo constante de 5p/s</a:t>
            </a:r>
            <a:r>
              <a:rPr lang="es-SV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hasta alcanzar una velocidad de 150 p/s. Calcule: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el tiempo que duró ese cambio de velocidad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la distancia recorrida en ese intervalo de tiempo.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49F1C56-8256-D884-617F-9F6CF0A020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5348" y="848644"/>
            <a:ext cx="1762371" cy="114316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D47C5CE-B89C-9A23-E33C-B454EDB72E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906" y="2298862"/>
            <a:ext cx="7516274" cy="128605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1CEF8107-B023-35EA-B4BD-3DCEB3B42E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906" y="3638329"/>
            <a:ext cx="1140051" cy="1005927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CF89047A-2C99-DEA0-5FCF-67D69C5524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7246" y="4550025"/>
            <a:ext cx="1158340" cy="174360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6D191D69-B39B-5B7D-0191-2F6FECFC5E1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42077" y="3647473"/>
            <a:ext cx="1639966" cy="493819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4DCA31FE-82B3-28D4-7418-848964C495C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76105" y="4141292"/>
            <a:ext cx="1140051" cy="195089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F34F6C7B-8031-8C1F-C432-A76DB17E6DC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76105" y="4469003"/>
            <a:ext cx="1018120" cy="451143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E581F8A-C544-28D6-0EC2-DC4057B5E32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25554" y="5052768"/>
            <a:ext cx="1841152" cy="548688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CC08389A-D2C1-365F-7D24-7AC9FFC7268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25554" y="5666878"/>
            <a:ext cx="1841152" cy="548688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223BEB37-D030-24E6-4622-B7C4B944DC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94225" y="6348326"/>
            <a:ext cx="816935" cy="164606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DA3BE60B-41B5-57ED-271D-A976349B0BC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198449" y="3616194"/>
            <a:ext cx="2523963" cy="493819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FA1F122F-A97B-684D-4F25-0389A7B424A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416341" y="4141291"/>
            <a:ext cx="1658256" cy="249958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29387B7C-22DD-E65D-3DD6-D6C4354D766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416341" y="4522370"/>
            <a:ext cx="1408298" cy="530398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ECE398FD-88C0-546D-17FB-5FDDAEC1B69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514675" y="5201951"/>
            <a:ext cx="2670279" cy="579170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B06B20AB-2833-E330-15A2-9744657E9F3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82415" y="6008284"/>
            <a:ext cx="1304657" cy="20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59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2023-11-22T15:20:38Z</dcterms:modified>
</cp:coreProperties>
</file>