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1C8510C-9DB4-B150-B455-A3527669C977}"/>
              </a:ext>
            </a:extLst>
          </p:cNvPr>
          <p:cNvSpPr txBox="1"/>
          <p:nvPr/>
        </p:nvSpPr>
        <p:spPr>
          <a:xfrm>
            <a:off x="247828" y="564541"/>
            <a:ext cx="11639372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Un automóvil se encuentra a 100 metros de un observador, alejándose de él con una aceleración constante de 3m/s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en ese instante su velocidad es de 10m/s. Encuentre el tiempo que tardará en alejarse otros 400 metros adicionales. Calcule la velocidad que lleva en ese instante.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F309BE-70AD-4847-3C02-81E3D8CA5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28" y="1823652"/>
            <a:ext cx="8326012" cy="15813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E0122874-AB1C-BA15-4B7B-CFBD4C40466D}"/>
                  </a:ext>
                </a:extLst>
              </p:cNvPr>
              <p:cNvSpPr txBox="1"/>
              <p:nvPr/>
            </p:nvSpPr>
            <p:spPr>
              <a:xfrm>
                <a:off x="136732" y="3429000"/>
                <a:ext cx="1640793" cy="2031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Solución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Datos: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=500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=400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E0122874-AB1C-BA15-4B7B-CFBD4C404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2" y="3429000"/>
                <a:ext cx="1640793" cy="2031325"/>
              </a:xfrm>
              <a:prstGeom prst="rect">
                <a:avLst/>
              </a:prstGeom>
              <a:blipFill>
                <a:blip r:embed="rId4"/>
                <a:stretch>
                  <a:fillRect l="-2963" t="-180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D087C8F7-03F7-D202-1446-A75EF17AED23}"/>
              </a:ext>
            </a:extLst>
          </p:cNvPr>
          <p:cNvSpPr txBox="1"/>
          <p:nvPr/>
        </p:nvSpPr>
        <p:spPr>
          <a:xfrm>
            <a:off x="957128" y="-952556"/>
            <a:ext cx="6152972" cy="9829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68F5664F-A9C9-6CB4-1CBD-131BB20DA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7525" y="3441780"/>
            <a:ext cx="6450127" cy="49381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D56FF923-50AE-D8E2-4955-0DA763A7E2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6043" y="3840742"/>
            <a:ext cx="2341067" cy="38408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C61903E-2557-24E2-55DC-97025225C5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6043" y="4144420"/>
            <a:ext cx="4157832" cy="48772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2CA70E82-D795-E368-B3A9-90191015D1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9976" y="4606169"/>
            <a:ext cx="4724809" cy="487722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82B39170-E782-FB25-6018-0916E040B3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76043" y="5199071"/>
            <a:ext cx="2182557" cy="20728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9E45CBA9-FBE8-9E18-8728-4D8B17AB44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23320" y="2563929"/>
            <a:ext cx="2920237" cy="170703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0F2DDD0-D51D-1F42-A846-3D0F70D44A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74711" y="2917761"/>
            <a:ext cx="1987468" cy="548688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1CC7F30-ED40-9D71-341C-4F07F3CF73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38053" y="3795258"/>
            <a:ext cx="3505504" cy="603556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813083E4-2F8D-6DBB-1A15-22C0EC1740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47198" y="4557396"/>
            <a:ext cx="1743607" cy="585267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6F49DCFB-DE2F-ACFC-4782-17DD1D82D4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425822" y="1366627"/>
            <a:ext cx="1761897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9C15E2A-0CE2-6CCA-5186-852186BD9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56" y="752089"/>
            <a:ext cx="1743607" cy="58526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B41B41C-7863-6F5B-0410-F6F8449091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456" y="1657891"/>
            <a:ext cx="1335140" cy="49991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872DEBE-ED27-0A15-7AA8-D66E40364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456" y="2478341"/>
            <a:ext cx="1335140" cy="49991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15221DB-0EE2-3A9C-1BE2-758DBBC5A6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7940" y="2478340"/>
            <a:ext cx="1335140" cy="49991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3D00307-5D17-AB57-EA47-DC3C5A7507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456" y="3137008"/>
            <a:ext cx="2956816" cy="28044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D30DA04A-7F28-8CB4-2F08-B8542910D3E0}"/>
              </a:ext>
            </a:extLst>
          </p:cNvPr>
          <p:cNvSpPr txBox="1"/>
          <p:nvPr/>
        </p:nvSpPr>
        <p:spPr>
          <a:xfrm>
            <a:off x="1900147" y="3391534"/>
            <a:ext cx="4469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Descartado porque no hay tiempos negativos</a:t>
            </a:r>
            <a:endParaRPr lang="es-SV" sz="1400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E0BA550-FF35-EBBE-FFCB-D63C6327F701}"/>
              </a:ext>
            </a:extLst>
          </p:cNvPr>
          <p:cNvSpPr txBox="1"/>
          <p:nvPr/>
        </p:nvSpPr>
        <p:spPr>
          <a:xfrm>
            <a:off x="207786" y="3650655"/>
            <a:ext cx="1133904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13CEBF94-3E79-7AE1-1039-BC1DC5A8AE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152" y="4116210"/>
            <a:ext cx="1329043" cy="280440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DC8B75E-0B24-4CE1-AB51-FBE857B394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5549" y="4427047"/>
            <a:ext cx="3999323" cy="49381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4ECB95D6-9ABA-E8C8-8E32-96DB8C76DE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7456" y="4895116"/>
            <a:ext cx="1658256" cy="249958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AF02C83A-0442-5493-56FE-5FF7BDBF9D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0186" y="5255472"/>
            <a:ext cx="1841152" cy="31701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D3715F1C-55D3-DE6F-F1F4-AC582A09C7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0186" y="5721830"/>
            <a:ext cx="3657917" cy="384081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397C1C5C-31D1-91DF-FC4A-C60FF70F56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9703" y="6191655"/>
            <a:ext cx="1859441" cy="384081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2D0510A9-59D2-DBE1-BDC8-F67C618CCF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365" y="4877487"/>
            <a:ext cx="1274174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92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2023-11-22T16:48:03Z</dcterms:modified>
</cp:coreProperties>
</file>