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80E1CE6-C734-5719-8D39-0069997830D5}"/>
              </a:ext>
            </a:extLst>
          </p:cNvPr>
          <p:cNvSpPr txBox="1"/>
          <p:nvPr/>
        </p:nvSpPr>
        <p:spPr>
          <a:xfrm>
            <a:off x="310486" y="695109"/>
            <a:ext cx="1156306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2. Un objeto se lanza verticalmente hacia arriba, con una rapidez inicial de 100 p/s. El objeto sube, alcanza su altura máxima, y luego regresa al suelo. Encuentre: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altura máxima alcanzada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tiempo que tarda en subir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tiempo que tarda en bajar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tiempo total que permanece en el aire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velocidad con la que impacta con el suelo.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36AAFA8-05A9-7455-EE75-507CA7121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80" y="2969355"/>
            <a:ext cx="4973540" cy="31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6EC063C-3BEA-2634-3D1B-4A856C463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6" y="949110"/>
            <a:ext cx="2522708" cy="320452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305313E-5F0E-2FD6-7383-D0C9A8B1FA05}"/>
              </a:ext>
            </a:extLst>
          </p:cNvPr>
          <p:cNvSpPr txBox="1"/>
          <p:nvPr/>
        </p:nvSpPr>
        <p:spPr>
          <a:xfrm>
            <a:off x="0" y="579778"/>
            <a:ext cx="6189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Analicemos cuando va hacia arriba (de A hasta 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E61DF5F-ECF2-0278-7630-343B18D09350}"/>
                  </a:ext>
                </a:extLst>
              </p:cNvPr>
              <p:cNvSpPr txBox="1"/>
              <p:nvPr/>
            </p:nvSpPr>
            <p:spPr>
              <a:xfrm>
                <a:off x="2944504" y="949110"/>
                <a:ext cx="7455089" cy="12441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Datos: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=100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𝑝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(al alcanzar su altura máxima en B, se detiene en ese instante)</a:t>
                </a: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E61DF5F-ECF2-0278-7630-343B18D09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504" y="949110"/>
                <a:ext cx="7455089" cy="1244187"/>
              </a:xfrm>
              <a:prstGeom prst="rect">
                <a:avLst/>
              </a:prstGeom>
              <a:blipFill>
                <a:blip r:embed="rId4"/>
                <a:stretch>
                  <a:fillRect l="-654" t="-2941" b="-490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D4CD5D4A-4F38-3F35-0CC2-3FC40E2EE64B}"/>
                  </a:ext>
                </a:extLst>
              </p:cNvPr>
              <p:cNvSpPr txBox="1"/>
              <p:nvPr/>
            </p:nvSpPr>
            <p:spPr>
              <a:xfrm>
                <a:off x="3094629" y="4916906"/>
                <a:ext cx="29096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𝒚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𝑯𝒎𝒂𝒙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𝟏𝟓𝟓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𝟐𝟖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𝒑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D4CD5D4A-4F38-3F35-0CC2-3FC40E2EE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29" y="4916906"/>
                <a:ext cx="2909606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39DC61C-C27E-DA4E-E4B9-A419554D85D4}"/>
                  </a:ext>
                </a:extLst>
              </p:cNvPr>
              <p:cNvSpPr txBox="1"/>
              <p:nvPr/>
            </p:nvSpPr>
            <p:spPr>
              <a:xfrm>
                <a:off x="2982533" y="2268357"/>
                <a:ext cx="2522708" cy="39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𝑜𝑦</m:t>
                            </m:r>
                          </m:sub>
                        </m:sSub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∆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39DC61C-C27E-DA4E-E4B9-A419554D8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533" y="2268357"/>
                <a:ext cx="2522708" cy="396775"/>
              </a:xfrm>
              <a:prstGeom prst="rect">
                <a:avLst/>
              </a:prstGeom>
              <a:blipFill>
                <a:blip r:embed="rId6"/>
                <a:stretch>
                  <a:fillRect l="-1932" t="-6154" b="-1846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A29A0113-E8A7-F2B1-8E02-BCF370C6107E}"/>
                  </a:ext>
                </a:extLst>
              </p:cNvPr>
              <p:cNvSpPr txBox="1"/>
              <p:nvPr/>
            </p:nvSpPr>
            <p:spPr>
              <a:xfrm>
                <a:off x="3094629" y="2731489"/>
                <a:ext cx="2506145" cy="39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0=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A29A0113-E8A7-F2B1-8E02-BCF370C61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29" y="2731489"/>
                <a:ext cx="2506145" cy="396775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2B3483A2-6770-1084-F0E5-5B0F889503B0}"/>
                  </a:ext>
                </a:extLst>
              </p:cNvPr>
              <p:cNvSpPr txBox="1"/>
              <p:nvPr/>
            </p:nvSpPr>
            <p:spPr>
              <a:xfrm>
                <a:off x="2795664" y="3180478"/>
                <a:ext cx="1832211" cy="39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𝑔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2B3483A2-6770-1084-F0E5-5B0F88950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664" y="3180478"/>
                <a:ext cx="1832211" cy="396775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111C850-DA23-F972-92A8-C622856BE0C0}"/>
                  </a:ext>
                </a:extLst>
              </p:cNvPr>
              <p:cNvSpPr txBox="1"/>
              <p:nvPr/>
            </p:nvSpPr>
            <p:spPr>
              <a:xfrm>
                <a:off x="3191662" y="3551407"/>
                <a:ext cx="1313597" cy="7042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𝑜𝑦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111C850-DA23-F972-92A8-C622856BE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62" y="3551407"/>
                <a:ext cx="1313597" cy="7042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708746C-0AAC-D4BF-BA12-2127928518B2}"/>
                  </a:ext>
                </a:extLst>
              </p:cNvPr>
              <p:cNvSpPr txBox="1"/>
              <p:nvPr/>
            </p:nvSpPr>
            <p:spPr>
              <a:xfrm>
                <a:off x="2917926" y="4215780"/>
                <a:ext cx="2651921" cy="697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(100 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/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2(32.2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708746C-0AAC-D4BF-BA12-212792851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926" y="4215780"/>
                <a:ext cx="2651921" cy="697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EB630BF-C55C-098D-F532-499CBD956CD6}"/>
                  </a:ext>
                </a:extLst>
              </p:cNvPr>
              <p:cNvSpPr txBox="1"/>
              <p:nvPr/>
            </p:nvSpPr>
            <p:spPr>
              <a:xfrm>
                <a:off x="7366759" y="5297486"/>
                <a:ext cx="2811091" cy="34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𝟏𝟏</m:t>
                    </m:r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SV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</m:oMath>
                </a14:m>
                <a:r>
                  <a:rPr lang="es-SV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(tiempo en subir)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EB630BF-C55C-098D-F532-499CBD956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59" y="5297486"/>
                <a:ext cx="2811091" cy="343427"/>
              </a:xfrm>
              <a:prstGeom prst="rect">
                <a:avLst/>
              </a:prstGeom>
              <a:blipFill>
                <a:blip r:embed="rId11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446F6C-6DD0-CA76-AD39-EC21CC733E9B}"/>
                  </a:ext>
                </a:extLst>
              </p:cNvPr>
              <p:cNvSpPr txBox="1"/>
              <p:nvPr/>
            </p:nvSpPr>
            <p:spPr>
              <a:xfrm>
                <a:off x="7079776" y="2229676"/>
                <a:ext cx="2506145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𝑜𝑦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𝑔𝑡</m:t>
                    </m:r>
                  </m:oMath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446F6C-6DD0-CA76-AD39-EC21CC733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776" y="2229676"/>
                <a:ext cx="2506145" cy="391261"/>
              </a:xfrm>
              <a:prstGeom prst="rect">
                <a:avLst/>
              </a:prstGeom>
              <a:blipFill>
                <a:blip r:embed="rId12"/>
                <a:stretch>
                  <a:fillRect l="-1946" t="-9375" b="-1875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75C90C3F-15E8-BD8B-291B-67EF92133C05}"/>
                  </a:ext>
                </a:extLst>
              </p:cNvPr>
              <p:cNvSpPr txBox="1"/>
              <p:nvPr/>
            </p:nvSpPr>
            <p:spPr>
              <a:xfrm>
                <a:off x="6974007" y="2731489"/>
                <a:ext cx="2326942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𝑔𝑡</m:t>
                      </m:r>
                    </m:oMath>
                  </m:oMathPara>
                </a14:m>
                <a:endParaRPr lang="es-SV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75C90C3F-15E8-BD8B-291B-67EF92133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007" y="2731489"/>
                <a:ext cx="2326942" cy="391261"/>
              </a:xfrm>
              <a:prstGeom prst="rect">
                <a:avLst/>
              </a:prstGeom>
              <a:blipFill>
                <a:blip r:embed="rId1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48AA808A-7FB2-5845-3FF7-F2EA508510F0}"/>
                  </a:ext>
                </a:extLst>
              </p:cNvPr>
              <p:cNvSpPr txBox="1"/>
              <p:nvPr/>
            </p:nvSpPr>
            <p:spPr>
              <a:xfrm>
                <a:off x="6899150" y="3180478"/>
                <a:ext cx="1832211" cy="420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𝑔𝑡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48AA808A-7FB2-5845-3FF7-F2EA50851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150" y="3180478"/>
                <a:ext cx="1832211" cy="420756"/>
              </a:xfrm>
              <a:prstGeom prst="rect">
                <a:avLst/>
              </a:prstGeom>
              <a:blipFill>
                <a:blip r:embed="rId1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6061C430-DBF1-4E30-1146-6D474F752908}"/>
                  </a:ext>
                </a:extLst>
              </p:cNvPr>
              <p:cNvSpPr txBox="1"/>
              <p:nvPr/>
            </p:nvSpPr>
            <p:spPr>
              <a:xfrm>
                <a:off x="7166484" y="3688516"/>
                <a:ext cx="1317008" cy="623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6061C430-DBF1-4E30-1146-6D474F752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484" y="3688516"/>
                <a:ext cx="1317008" cy="62331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6788913-3653-D684-9003-6D67D918E9FF}"/>
                  </a:ext>
                </a:extLst>
              </p:cNvPr>
              <p:cNvSpPr txBox="1"/>
              <p:nvPr/>
            </p:nvSpPr>
            <p:spPr>
              <a:xfrm>
                <a:off x="6974007" y="4418638"/>
                <a:ext cx="2326943" cy="6649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100 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32.2 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6788913-3653-D684-9003-6D67D918E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007" y="4418638"/>
                <a:ext cx="2326943" cy="6649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1AE8491-6B3F-AC05-9425-5DC7B4548B20}"/>
              </a:ext>
            </a:extLst>
          </p:cNvPr>
          <p:cNvSpPr txBox="1"/>
          <p:nvPr/>
        </p:nvSpPr>
        <p:spPr>
          <a:xfrm>
            <a:off x="0" y="706152"/>
            <a:ext cx="618925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revisemos cuando viene hacia abajo (desde B hacia A)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1499C0-F4BF-AD0A-854D-4831CA937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21" y="1247006"/>
            <a:ext cx="2130671" cy="270306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8D023FF-88D5-BF28-AD2A-FFCCB0C8725F}"/>
                  </a:ext>
                </a:extLst>
              </p:cNvPr>
              <p:cNvSpPr txBox="1"/>
              <p:nvPr/>
            </p:nvSpPr>
            <p:spPr>
              <a:xfrm>
                <a:off x="265321" y="4115370"/>
                <a:ext cx="6189258" cy="16038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Datos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=155.28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(posición final es cero porque llega de nuevo al suelo)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(en el punto B, su velocidad en ese momento es cero)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8D023FF-88D5-BF28-AD2A-FFCCB0C87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21" y="4115370"/>
                <a:ext cx="6189258" cy="1603837"/>
              </a:xfrm>
              <a:prstGeom prst="rect">
                <a:avLst/>
              </a:prstGeom>
              <a:blipFill>
                <a:blip r:embed="rId4"/>
                <a:stretch>
                  <a:fillRect l="-887" t="-1521" b="-418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A01ABB8-0C7F-1081-6203-99BC2D1BC2F2}"/>
                  </a:ext>
                </a:extLst>
              </p:cNvPr>
              <p:cNvSpPr txBox="1"/>
              <p:nvPr/>
            </p:nvSpPr>
            <p:spPr>
              <a:xfrm>
                <a:off x="7484684" y="5331628"/>
                <a:ext cx="4229977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𝟏𝟏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</m:oMath>
                </a14:m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se concluye que en el </a:t>
                </a:r>
              </a:p>
              <a:p>
                <a:r>
                  <a:rPr lang="es-SV" sz="1800" b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lanzamiento </a:t>
                </a:r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vertical, el tiempo en subir</a:t>
                </a:r>
              </a:p>
              <a:p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exactamente igual al tiempo en bajar y por tanto: </a:t>
                </a:r>
              </a:p>
              <a:p>
                <a:r>
                  <a:rPr lang="es-SV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d) </a:t>
                </a:r>
                <a:r>
                  <a:rPr lang="es-SV" b="1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Ttotal</a:t>
                </a:r>
                <a:r>
                  <a:rPr lang="es-SV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6.22 segundos</a:t>
                </a:r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SV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A01ABB8-0C7F-1081-6203-99BC2D1BC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684" y="5331628"/>
                <a:ext cx="4229977" cy="1477328"/>
              </a:xfrm>
              <a:prstGeom prst="rect">
                <a:avLst/>
              </a:prstGeom>
              <a:blipFill>
                <a:blip r:embed="rId5"/>
                <a:stretch>
                  <a:fillRect l="-1297" t="-2479" b="-578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AF7815A9-E3DB-D607-E8CF-3106D830D30F}"/>
                  </a:ext>
                </a:extLst>
              </p:cNvPr>
              <p:cNvSpPr txBox="1"/>
              <p:nvPr/>
            </p:nvSpPr>
            <p:spPr>
              <a:xfrm>
                <a:off x="7276465" y="462125"/>
                <a:ext cx="3092354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AF7815A9-E3DB-D607-E8CF-3106D830D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465" y="462125"/>
                <a:ext cx="3092354" cy="7498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31D2910-992E-41E7-ABF5-C9CE2FD7A9EB}"/>
                  </a:ext>
                </a:extLst>
              </p:cNvPr>
              <p:cNvSpPr txBox="1"/>
              <p:nvPr/>
            </p:nvSpPr>
            <p:spPr>
              <a:xfrm>
                <a:off x="7469241" y="1057459"/>
                <a:ext cx="2733775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+(0)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31D2910-992E-41E7-ABF5-C9CE2FD7A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241" y="1057459"/>
                <a:ext cx="2733775" cy="7498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D87CBC5-D10B-8FED-545F-AF863887B7F2}"/>
                  </a:ext>
                </a:extLst>
              </p:cNvPr>
              <p:cNvSpPr txBox="1"/>
              <p:nvPr/>
            </p:nvSpPr>
            <p:spPr>
              <a:xfrm>
                <a:off x="7303438" y="1646695"/>
                <a:ext cx="2296235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D87CBC5-D10B-8FED-545F-AF863887B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438" y="1646695"/>
                <a:ext cx="2296235" cy="7498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DE80848-294C-C08E-350A-97ADA263935C}"/>
                  </a:ext>
                </a:extLst>
              </p:cNvPr>
              <p:cNvSpPr txBox="1"/>
              <p:nvPr/>
            </p:nvSpPr>
            <p:spPr>
              <a:xfrm>
                <a:off x="6839425" y="2268093"/>
                <a:ext cx="2130672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DE80848-294C-C08E-350A-97ADA2639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425" y="2268093"/>
                <a:ext cx="2130672" cy="7498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CDE0F4B6-43D8-B00F-8D2C-BEE92B451AC0}"/>
                  </a:ext>
                </a:extLst>
              </p:cNvPr>
              <p:cNvSpPr txBox="1"/>
              <p:nvPr/>
            </p:nvSpPr>
            <p:spPr>
              <a:xfrm>
                <a:off x="7045296" y="2934887"/>
                <a:ext cx="2130673" cy="6613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CDE0F4B6-43D8-B00F-8D2C-BEE92B451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296" y="2934887"/>
                <a:ext cx="2130673" cy="6613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2C60179-AA25-5797-45A0-87C67AC354DC}"/>
                  </a:ext>
                </a:extLst>
              </p:cNvPr>
              <p:cNvSpPr txBox="1"/>
              <p:nvPr/>
            </p:nvSpPr>
            <p:spPr>
              <a:xfrm>
                <a:off x="7234822" y="3509286"/>
                <a:ext cx="2088467" cy="1070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2C60179-AA25-5797-45A0-87C67AC35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822" y="3509286"/>
                <a:ext cx="2088467" cy="10705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CA39C77-5F72-251F-5852-F0D6BB8A1F7A}"/>
                  </a:ext>
                </a:extLst>
              </p:cNvPr>
              <p:cNvSpPr txBox="1"/>
              <p:nvPr/>
            </p:nvSpPr>
            <p:spPr>
              <a:xfrm>
                <a:off x="7628375" y="4480467"/>
                <a:ext cx="2130674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2(155.28 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(32.2 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CA39C77-5F72-251F-5852-F0D6BB8A1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375" y="4480467"/>
                <a:ext cx="2130674" cy="910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9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3E4D71-ED65-A3C1-1D64-EE9B29A2EE60}"/>
                  </a:ext>
                </a:extLst>
              </p:cNvPr>
              <p:cNvSpPr txBox="1"/>
              <p:nvPr/>
            </p:nvSpPr>
            <p:spPr>
              <a:xfrm>
                <a:off x="242249" y="672391"/>
                <a:ext cx="7577918" cy="773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Calculando la velocidad con la que se impacta al suelo: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=−155.28 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negativo porque el desplazamiento es hacia abajo.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3E4D71-ED65-A3C1-1D64-EE9B29A2E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9" y="672391"/>
                <a:ext cx="7577918" cy="773802"/>
              </a:xfrm>
              <a:prstGeom prst="rect">
                <a:avLst/>
              </a:prstGeom>
              <a:blipFill>
                <a:blip r:embed="rId3"/>
                <a:stretch>
                  <a:fillRect l="-724" t="-3150" b="-1181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6CFC2F25-DA94-6AE2-7329-ADBE67AB3F2B}"/>
              </a:ext>
            </a:extLst>
          </p:cNvPr>
          <p:cNvSpPr txBox="1"/>
          <p:nvPr/>
        </p:nvSpPr>
        <p:spPr>
          <a:xfrm>
            <a:off x="528851" y="4693587"/>
            <a:ext cx="6189258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concluye que la velocidad con la que impacta al suelo es la misma que la velocidad con la que fue lanzado desde el suelo, pero en sentido contrario.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1A82E3-2B44-23C6-A3A5-FE70538DD69F}"/>
                  </a:ext>
                </a:extLst>
              </p:cNvPr>
              <p:cNvSpPr txBox="1"/>
              <p:nvPr/>
            </p:nvSpPr>
            <p:spPr>
              <a:xfrm>
                <a:off x="-100084" y="1618044"/>
                <a:ext cx="3092354" cy="54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1A82E3-2B44-23C6-A3A5-FE70538DD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084" y="1618044"/>
                <a:ext cx="3092354" cy="546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B0FA4B9-E828-2C67-C9B4-8F5AC32CC787}"/>
                  </a:ext>
                </a:extLst>
              </p:cNvPr>
              <p:cNvSpPr txBox="1"/>
              <p:nvPr/>
            </p:nvSpPr>
            <p:spPr>
              <a:xfrm>
                <a:off x="-100084" y="2164412"/>
                <a:ext cx="2760258" cy="5463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B0FA4B9-E828-2C67-C9B4-8F5AC32CC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084" y="2164412"/>
                <a:ext cx="2760258" cy="5463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96154D1-6362-AADB-4756-19F89EF6D2EF}"/>
                  </a:ext>
                </a:extLst>
              </p:cNvPr>
              <p:cNvSpPr txBox="1"/>
              <p:nvPr/>
            </p:nvSpPr>
            <p:spPr>
              <a:xfrm>
                <a:off x="343469" y="2797535"/>
                <a:ext cx="2009632" cy="459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96154D1-6362-AADB-4756-19F89EF6D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69" y="2797535"/>
                <a:ext cx="2009632" cy="459613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B8239D87-CD1E-1D4C-B0B6-112B1CACA7F3}"/>
                  </a:ext>
                </a:extLst>
              </p:cNvPr>
              <p:cNvSpPr txBox="1"/>
              <p:nvPr/>
            </p:nvSpPr>
            <p:spPr>
              <a:xfrm>
                <a:off x="242249" y="3429000"/>
                <a:ext cx="4015853" cy="587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2(32.2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)(−155.28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B8239D87-CD1E-1D4C-B0B6-112B1CACA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9" y="3429000"/>
                <a:ext cx="4015853" cy="5879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4621BD9-6CF7-6BC6-5E4C-F79BDDB8FE72}"/>
                  </a:ext>
                </a:extLst>
              </p:cNvPr>
              <p:cNvSpPr txBox="1"/>
              <p:nvPr/>
            </p:nvSpPr>
            <p:spPr>
              <a:xfrm>
                <a:off x="474260" y="4080057"/>
                <a:ext cx="6189258" cy="4159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sub>
                    </m:sSub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𝒑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Obviamente hacia abajo.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4621BD9-6CF7-6BC6-5E4C-F79BDDB8F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60" y="4080057"/>
                <a:ext cx="6189258" cy="415948"/>
              </a:xfrm>
              <a:prstGeom prst="rect">
                <a:avLst/>
              </a:prstGeom>
              <a:blipFill>
                <a:blip r:embed="rId8"/>
                <a:stretch>
                  <a:fillRect t="-1449" b="-1594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6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399</Words>
  <Application>Microsoft Office PowerPoint</Application>
  <PresentationFormat>Panorámica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16</cp:revision>
  <dcterms:created xsi:type="dcterms:W3CDTF">2023-10-27T00:51:22Z</dcterms:created>
  <dcterms:modified xsi:type="dcterms:W3CDTF">2023-12-20T01:59:01Z</dcterms:modified>
</cp:coreProperties>
</file>