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05456654-7503-E567-0DA6-D7056084B6EB}"/>
                  </a:ext>
                </a:extLst>
              </p:cNvPr>
              <p:cNvSpPr txBox="1"/>
              <p:nvPr/>
            </p:nvSpPr>
            <p:spPr>
              <a:xfrm>
                <a:off x="119641" y="533155"/>
                <a:ext cx="11827380" cy="23660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Una partícula se mueve en una trayectoria circular con una rapidez angular constante 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𝜋</m:t>
                        </m:r>
                      </m:num>
                      <m:den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rad/s. Calcule la velocidad lineal y aceleración radial, si el radio de la trayectoria es: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a) r=0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b) r=10cm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c) r=20cm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Obtenga también el número de revoluciones por minuto (RPM) de la partícula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05456654-7503-E567-0DA6-D7056084B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41" y="533155"/>
                <a:ext cx="11827380" cy="2366032"/>
              </a:xfrm>
              <a:prstGeom prst="rect">
                <a:avLst/>
              </a:prstGeom>
              <a:blipFill>
                <a:blip r:embed="rId3"/>
                <a:stretch>
                  <a:fillRect l="-464" b="-282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n 7">
            <a:extLst>
              <a:ext uri="{FF2B5EF4-FFF2-40B4-BE49-F238E27FC236}">
                <a16:creationId xmlns:a16="http://schemas.microsoft.com/office/drawing/2014/main" id="{1A047E83-3484-58AC-9B97-801F37BE44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5620" y="2960716"/>
            <a:ext cx="3144198" cy="280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ED0D7DEC-FF53-4AAD-1291-BCCA53BE9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7704" y="498763"/>
            <a:ext cx="2250015" cy="200921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6250F79-F448-5090-32E9-0635D2DA13DC}"/>
              </a:ext>
            </a:extLst>
          </p:cNvPr>
          <p:cNvSpPr txBox="1"/>
          <p:nvPr/>
        </p:nvSpPr>
        <p:spPr>
          <a:xfrm>
            <a:off x="239282" y="606371"/>
            <a:ext cx="615297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Solución: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84A75E36-279E-87E7-6B35-F61B003BFB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600" y="981923"/>
            <a:ext cx="823031" cy="49381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497989D-C403-FA2C-A13E-8B67BFF702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489" y="1503368"/>
            <a:ext cx="2115495" cy="445047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DF675C6D-AF53-7D54-A374-2BC56D902C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489" y="2222159"/>
            <a:ext cx="701101" cy="121931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B4D799E-233B-4FB5-CB13-EF58FCA9EA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1324" y="2571307"/>
            <a:ext cx="1566808" cy="445047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3CD1E264-C8BF-3A93-173E-E06CF40CE8F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1324" y="3189806"/>
            <a:ext cx="536494" cy="164606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FFA978BA-F36E-BAEB-5687-A0B2210B5C0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934" y="3928847"/>
            <a:ext cx="1542422" cy="646232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111BAEE8-142D-0A8F-6F01-2C63685CDB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7013" y="3552218"/>
            <a:ext cx="1048603" cy="31701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EE4C70C6-E016-C119-668F-A4C98EF78A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1945" y="4702477"/>
            <a:ext cx="798645" cy="29263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A18F52F8-0A85-5F31-1CB5-B1D5119D0E75}"/>
                  </a:ext>
                </a:extLst>
              </p:cNvPr>
              <p:cNvSpPr txBox="1"/>
              <p:nvPr/>
            </p:nvSpPr>
            <p:spPr>
              <a:xfrm>
                <a:off x="3642026" y="4902060"/>
                <a:ext cx="2122658" cy="375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𝟏𝟎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𝟗𝟕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𝒄𝒎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sSup>
                        <m:sSupPr>
                          <m:ctrlPr>
                            <a:rPr lang="es-SV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9" name="CuadroTexto 28">
                <a:extLst>
                  <a:ext uri="{FF2B5EF4-FFF2-40B4-BE49-F238E27FC236}">
                    <a16:creationId xmlns:a16="http://schemas.microsoft.com/office/drawing/2014/main" id="{A18F52F8-0A85-5F31-1CB5-B1D5119D0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026" y="4902060"/>
                <a:ext cx="2122658" cy="375552"/>
              </a:xfrm>
              <a:prstGeom prst="rect">
                <a:avLst/>
              </a:prstGeom>
              <a:blipFill>
                <a:blip r:embed="rId12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Imagen 30">
            <a:extLst>
              <a:ext uri="{FF2B5EF4-FFF2-40B4-BE49-F238E27FC236}">
                <a16:creationId xmlns:a16="http://schemas.microsoft.com/office/drawing/2014/main" id="{DFA03ABB-C664-4345-9160-46FAD06B418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583084" y="997961"/>
            <a:ext cx="1231499" cy="493819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249642E4-292C-8CFC-27EA-75F527AC5B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8976" y="1491780"/>
            <a:ext cx="2115495" cy="445047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50B48E78-10D5-1578-BD33-80D5AE72F6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01706" y="2144073"/>
            <a:ext cx="701101" cy="121931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18C3C454-7860-C94C-4698-8249C5F9C26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801706" y="2533627"/>
            <a:ext cx="1993565" cy="445047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84BCDA02-A55E-ECDB-BC6B-E40B4BAB6F7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801706" y="3197712"/>
            <a:ext cx="1621677" cy="213378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39F9406A-CEB5-DB3A-5618-894E1362F19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74531" y="3602942"/>
            <a:ext cx="1048603" cy="317019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CE653154-2597-7209-41B4-9C7EC4FA844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758976" y="4035358"/>
            <a:ext cx="1969179" cy="646232"/>
          </a:xfrm>
          <a:prstGeom prst="rect">
            <a:avLst/>
          </a:prstGeom>
        </p:spPr>
      </p:pic>
      <p:pic>
        <p:nvPicPr>
          <p:cNvPr id="47" name="Imagen 46">
            <a:extLst>
              <a:ext uri="{FF2B5EF4-FFF2-40B4-BE49-F238E27FC236}">
                <a16:creationId xmlns:a16="http://schemas.microsoft.com/office/drawing/2014/main" id="{750A13B4-E585-16F6-CB2E-282D729E0C0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150238" y="981922"/>
            <a:ext cx="1207113" cy="493819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653F71EE-6099-9639-1C93-4606AE59C3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0238" y="1562501"/>
            <a:ext cx="2115495" cy="445047"/>
          </a:xfrm>
          <a:prstGeom prst="rect">
            <a:avLst/>
          </a:prstGeom>
        </p:spPr>
      </p:pic>
      <p:pic>
        <p:nvPicPr>
          <p:cNvPr id="51" name="Imagen 50">
            <a:extLst>
              <a:ext uri="{FF2B5EF4-FFF2-40B4-BE49-F238E27FC236}">
                <a16:creationId xmlns:a16="http://schemas.microsoft.com/office/drawing/2014/main" id="{FCFA38A8-BD52-51BC-7970-D83323C66D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4986" y="2285219"/>
            <a:ext cx="701101" cy="121931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8AA2C565-7A98-9ED1-9BE4-8991EF67244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178921" y="2647915"/>
            <a:ext cx="1993565" cy="453811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F3D7BBE4-36F6-792C-E198-A27FF8BD8F2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178921" y="3319331"/>
            <a:ext cx="1621677" cy="213378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C1676850-B80F-AC52-49F6-782EF078793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31234" y="3647601"/>
            <a:ext cx="1048603" cy="317019"/>
          </a:xfrm>
          <a:prstGeom prst="rect">
            <a:avLst/>
          </a:prstGeom>
        </p:spPr>
      </p:pic>
      <p:pic>
        <p:nvPicPr>
          <p:cNvPr id="59" name="Imagen 58">
            <a:extLst>
              <a:ext uri="{FF2B5EF4-FFF2-40B4-BE49-F238E27FC236}">
                <a16:creationId xmlns:a16="http://schemas.microsoft.com/office/drawing/2014/main" id="{290ABD3D-15E4-2F8E-C6B8-73CAB555C27F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095247" y="4035358"/>
            <a:ext cx="1969179" cy="646232"/>
          </a:xfrm>
          <a:prstGeom prst="rect">
            <a:avLst/>
          </a:prstGeom>
        </p:spPr>
      </p:pic>
      <p:pic>
        <p:nvPicPr>
          <p:cNvPr id="61" name="Imagen 60">
            <a:extLst>
              <a:ext uri="{FF2B5EF4-FFF2-40B4-BE49-F238E27FC236}">
                <a16:creationId xmlns:a16="http://schemas.microsoft.com/office/drawing/2014/main" id="{17DB7F94-881D-080A-6314-98331952319D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014314" y="4755284"/>
            <a:ext cx="1950889" cy="390178"/>
          </a:xfrm>
          <a:prstGeom prst="rect">
            <a:avLst/>
          </a:prstGeom>
        </p:spPr>
      </p:pic>
      <p:sp>
        <p:nvSpPr>
          <p:cNvPr id="63" name="CuadroTexto 62">
            <a:extLst>
              <a:ext uri="{FF2B5EF4-FFF2-40B4-BE49-F238E27FC236}">
                <a16:creationId xmlns:a16="http://schemas.microsoft.com/office/drawing/2014/main" id="{BAB63174-F6D2-E9BC-847F-DA4FE2D6189C}"/>
              </a:ext>
            </a:extLst>
          </p:cNvPr>
          <p:cNvSpPr txBox="1"/>
          <p:nvPr/>
        </p:nvSpPr>
        <p:spPr>
          <a:xfrm>
            <a:off x="942275" y="5309674"/>
            <a:ext cx="6152972" cy="373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Calculando las RPM (una revolución equivale a 2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radianes):</a:t>
            </a:r>
          </a:p>
        </p:txBody>
      </p:sp>
      <p:pic>
        <p:nvPicPr>
          <p:cNvPr id="67" name="Imagen 66">
            <a:extLst>
              <a:ext uri="{FF2B5EF4-FFF2-40B4-BE49-F238E27FC236}">
                <a16:creationId xmlns:a16="http://schemas.microsoft.com/office/drawing/2014/main" id="{A298667C-6204-054D-6BC7-E0B4A4C68C16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87818" y="5847065"/>
            <a:ext cx="1231499" cy="499915"/>
          </a:xfrm>
          <a:prstGeom prst="rect">
            <a:avLst/>
          </a:prstGeom>
        </p:spPr>
      </p:pic>
      <p:pic>
        <p:nvPicPr>
          <p:cNvPr id="69" name="Imagen 68">
            <a:extLst>
              <a:ext uri="{FF2B5EF4-FFF2-40B4-BE49-F238E27FC236}">
                <a16:creationId xmlns:a16="http://schemas.microsoft.com/office/drawing/2014/main" id="{4C7A1C14-C483-329A-CB2E-CEF86402F044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387734" y="5845242"/>
            <a:ext cx="798645" cy="493819"/>
          </a:xfrm>
          <a:prstGeom prst="rect">
            <a:avLst/>
          </a:prstGeom>
        </p:spPr>
      </p:pic>
      <p:pic>
        <p:nvPicPr>
          <p:cNvPr id="72" name="Imagen 71">
            <a:extLst>
              <a:ext uri="{FF2B5EF4-FFF2-40B4-BE49-F238E27FC236}">
                <a16:creationId xmlns:a16="http://schemas.microsoft.com/office/drawing/2014/main" id="{AAD048C7-B0A0-17F1-C669-549E0D45D811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268888" y="5860039"/>
            <a:ext cx="749873" cy="493819"/>
          </a:xfrm>
          <a:prstGeom prst="rect">
            <a:avLst/>
          </a:prstGeom>
        </p:spPr>
      </p:pic>
      <p:pic>
        <p:nvPicPr>
          <p:cNvPr id="74" name="Imagen 73">
            <a:extLst>
              <a:ext uri="{FF2B5EF4-FFF2-40B4-BE49-F238E27FC236}">
                <a16:creationId xmlns:a16="http://schemas.microsoft.com/office/drawing/2014/main" id="{52E798F5-F115-B588-29D8-D1105F71F190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4152256" y="5923195"/>
            <a:ext cx="896190" cy="451143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01B10E3C-11E0-8B7B-97CB-F08A24D963A6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5190698" y="6066463"/>
            <a:ext cx="786452" cy="16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9" grpId="0"/>
      <p:bldP spid="6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85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2024-01-19T16:31:17Z</dcterms:modified>
</cp:coreProperties>
</file>