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22/1/2024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8291819-F384-93D8-2CF5-931FDB53690E}"/>
              </a:ext>
            </a:extLst>
          </p:cNvPr>
          <p:cNvSpPr txBox="1"/>
          <p:nvPr/>
        </p:nvSpPr>
        <p:spPr>
          <a:xfrm>
            <a:off x="170915" y="590870"/>
            <a:ext cx="10263499" cy="2461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partícula se mueve en una trayectoria circular de 8 pulgadas, a 240 RPM.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Calcule: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rapidez angular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velocidad lineal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aceleración radial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periodo.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6754D06-B451-1A72-9574-95305B27AFF4}"/>
                  </a:ext>
                </a:extLst>
              </p:cNvPr>
              <p:cNvSpPr txBox="1"/>
              <p:nvPr/>
            </p:nvSpPr>
            <p:spPr>
              <a:xfrm>
                <a:off x="5819686" y="4189714"/>
                <a:ext cx="2768179" cy="4979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𝟓𝟎𝟓𝟑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𝒑𝒖𝒍𝒈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6754D06-B451-1A72-9574-95305B27A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686" y="4189714"/>
                <a:ext cx="2768179" cy="4979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>
            <a:extLst>
              <a:ext uri="{FF2B5EF4-FFF2-40B4-BE49-F238E27FC236}">
                <a16:creationId xmlns:a16="http://schemas.microsoft.com/office/drawing/2014/main" id="{631111EE-9EEB-36CE-7854-AE7197EAB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96" y="3024476"/>
            <a:ext cx="1597290" cy="49381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E83AC17-8D7A-635D-A928-74CB3B1C8D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915" y="4087944"/>
            <a:ext cx="1213209" cy="49381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FC401E81-B38B-4575-1632-2951A43050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409" y="4590687"/>
            <a:ext cx="1981372" cy="59746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74EEA71-2C21-8122-8F94-66989BC76D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927" y="5376246"/>
            <a:ext cx="2011854" cy="21947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F9A1CA1-42EF-316F-0A8A-0E3ECACB60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93942" y="2981321"/>
            <a:ext cx="1402202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BCB39F98-69F2-0EB1-900D-6ED6503723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86286" y="3439139"/>
            <a:ext cx="2188654" cy="646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9811FCD-4F52-9F7A-5717-09699CE019FB}"/>
                  </a:ext>
                </a:extLst>
              </p:cNvPr>
              <p:cNvSpPr txBox="1"/>
              <p:nvPr/>
            </p:nvSpPr>
            <p:spPr>
              <a:xfrm>
                <a:off x="5472576" y="4581763"/>
                <a:ext cx="6152972" cy="773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d) Calculando el periodo (tiempo para dar 1 revolución=2</a:t>
                </a: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</a:t>
                </a: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rad):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rapidez es de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𝑟𝑎𝑑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9811FCD-4F52-9F7A-5717-09699CE01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576" y="4581763"/>
                <a:ext cx="6152972" cy="773802"/>
              </a:xfrm>
              <a:prstGeom prst="rect">
                <a:avLst/>
              </a:prstGeom>
              <a:blipFill>
                <a:blip r:embed="rId11"/>
                <a:stretch>
                  <a:fillRect l="-892" t="-5512" b="-1181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Imagen 25">
            <a:extLst>
              <a:ext uri="{FF2B5EF4-FFF2-40B4-BE49-F238E27FC236}">
                <a16:creationId xmlns:a16="http://schemas.microsoft.com/office/drawing/2014/main" id="{D56D7AA6-3902-8955-E21E-D4CCF8A985E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72576" y="5389481"/>
            <a:ext cx="1800225" cy="809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C1305148-A8EC-3B66-CEC0-B6A2160D013E}"/>
                  </a:ext>
                </a:extLst>
              </p:cNvPr>
              <p:cNvSpPr txBox="1"/>
              <p:nvPr/>
            </p:nvSpPr>
            <p:spPr>
              <a:xfrm>
                <a:off x="7303360" y="5438458"/>
                <a:ext cx="3008119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𝑟𝑎𝑑𝑥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𝑟𝑎𝑑</m:t>
                          </m:r>
                        </m:den>
                      </m:f>
                      <m:r>
                        <a:rPr lang="es-SV" i="0">
                          <a:latin typeface="Cambria Math" panose="02040503050406030204" pitchFamily="18" charset="0"/>
                        </a:rPr>
                        <m:t>=0.25 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C1305148-A8EC-3B66-CEC0-B6A2160D0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3360" y="5438458"/>
                <a:ext cx="3008119" cy="6183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5861A97-25E9-F951-69BD-0CEFD7BF5D2B}"/>
                  </a:ext>
                </a:extLst>
              </p:cNvPr>
              <p:cNvSpPr txBox="1"/>
              <p:nvPr/>
            </p:nvSpPr>
            <p:spPr>
              <a:xfrm>
                <a:off x="198086" y="3397207"/>
                <a:ext cx="4802737" cy="6183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=240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𝑟𝑒𝑣</m:t>
                          </m:r>
                        </m:num>
                        <m:den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𝑟𝑎𝑑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𝑟𝑒𝑣</m:t>
                          </m:r>
                        </m:den>
                      </m:f>
                      <m:r>
                        <a:rPr lang="es-SV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60 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s-SV" i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s-SV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𝒓𝒂</m:t>
                      </m:r>
                      <m:f>
                        <m:fPr>
                          <m:type m:val="lin"/>
                          <m:ctrlPr>
                            <a:rPr lang="es-SV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𝒔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15861A97-25E9-F951-69BD-0CEFD7BF5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86" y="3397207"/>
                <a:ext cx="4802737" cy="6183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4" grpId="0"/>
      <p:bldP spid="28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85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2024-01-23T00:47:41Z</dcterms:modified>
</cp:coreProperties>
</file>