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ECC514-7645-BC28-9661-2888E62F8A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847859D-6676-BC22-CFA3-A555ED5FD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64248-F4F9-5548-0724-EDE74864C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19/1/2024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2C8A74-7D84-928D-68FC-B458A73D5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B3F7FB6-9C4E-3610-6DCE-EC396DC0B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3986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D0FC15-CCA1-6207-1AA2-AA2E92AD9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8C3B033-7BC0-834B-4036-26EFCD5E0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255CEE9-CDD4-7414-0659-8BE1ED0E6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19/1/2024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BF82286-A596-92C9-C4E5-F5019B616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073850-2738-7053-7ED7-D7E4D833C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053837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CC1B99E-2222-ABCC-0108-F673F2ECFF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39632D8-C0A4-B481-F1E4-D92493E075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22A2E8-CB32-D276-8566-7208F4BEB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19/1/2024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B55246-3F53-C3BE-68E7-9EFF79DF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36BA6E0-D8F6-F66D-C7CA-AAF9536C2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83893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9B3026-FEC3-01F7-7632-F76435D3A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2C586A-1DDF-36B9-4166-6A706804C1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D8641D-356B-EB11-1B27-AE7DBB02B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19/1/2024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AB41E3B-06D8-C48D-3662-7D39402E3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8ED8C61-72AB-7013-1328-B8F58F5D2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8525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4710A6-4BB6-4078-B39E-B1D3E94C6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746C3C1-4D78-CE47-ECA7-12266CB65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A2441B-DDB4-9714-B260-9785FB3B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19/1/2024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509A49-8B0E-5099-F43D-C87576E56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B6196A-1E06-2F54-17BF-FADD945CB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0809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C0F371-1A76-E6D7-1E1D-0BD60395F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6A5E95-D116-BEB0-7A92-025B8329D9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F47832-B5D8-3FE8-696A-BDFB1DB238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E041E1-B84B-8D0B-7C11-46B9E8FA2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19/1/2024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05F3FA-BE71-3A6F-068B-B7CF9C704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ED5334F-EBFD-26CE-8399-B8DCCE13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583944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2F78BA-5632-36EA-A976-6E7FFD45B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B48C2A-9560-9E15-5D0C-F8E814920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F8FEC13-2BDE-93E5-9ED7-FB12105EF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5A6E5CE-C2D5-69F5-69AE-418FF3CFA8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AC6BE11-CE23-8DAD-491D-F419E74FE0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F15A27A-2428-A82D-6B53-55FE5BF84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19/1/2024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03E156F-8518-8CC8-E758-A114C579C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3BFBF1B-B300-EF95-FF55-483FBE92D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35558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337425-9307-DF46-FE41-E2E328708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D5724DD-6F30-AEF0-AC28-378069648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19/1/2024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125AFF8-80F9-4C87-570D-299E50AF1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EA2683F-7F0A-5B47-A87E-4BC820BBA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45406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678F9DF-F59F-778B-F503-34B302BCC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19/1/2024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2CD8674-1C8C-039C-3E13-B6BC6A654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F5C5161-61D2-EAED-3320-D7234C95F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6981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DF34B7-CDDD-E590-1172-B03260FD29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766729-7F65-2B79-13B7-1FDD7CD89A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18E064E-397B-46C3-DA24-3956AEAE7D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D5D5E45-BD7D-A158-6143-696CFA5E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19/1/2024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DAA0764-D758-48A5-0A23-01C1889DC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82B1B9D-5482-30F3-4858-828B67A2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6342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F298F4-F6E4-C700-2233-66A12873E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53553A4-77DC-89DF-A7B3-5CDA6A8CAE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5C3082-045F-05C5-3905-43A67570D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AF4ABE-1758-081E-2920-5A4D00A3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92F1-720D-40EA-87F6-12F268946C49}" type="datetimeFigureOut">
              <a:rPr lang="es-SV" smtClean="0"/>
              <a:t>19/1/2024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2F55D8-500E-A2C7-DB24-68B8F791C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616411-1979-7FE6-4955-5FFC2EC01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181502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577D8B9-BAE5-DCEB-7900-49FBB0ED22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5527E7-AD39-A225-4045-2849B612F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50191-2285-9402-3A2C-2366C1F7E2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3992F1-720D-40EA-87F6-12F268946C49}" type="datetimeFigureOut">
              <a:rPr lang="es-SV" smtClean="0"/>
              <a:t>19/1/2024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D19B8C-3505-A460-49A2-31F905FE36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E995317-7BAB-359A-0A08-466E481716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1CC34-12E7-4208-B247-25AE5DEDE26D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18546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99B6CE2E-E9FF-EBE2-F0D1-052ED4C530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1" y="0"/>
            <a:ext cx="12187719" cy="685800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76424DB1-0E27-9234-F3C2-3A55DEE76B31}"/>
              </a:ext>
            </a:extLst>
          </p:cNvPr>
          <p:cNvSpPr txBox="1"/>
          <p:nvPr/>
        </p:nvSpPr>
        <p:spPr>
          <a:xfrm>
            <a:off x="230735" y="610886"/>
            <a:ext cx="9622565" cy="2358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Una partícula se mueve en una trayectoria circular de 2 metros, con un periodo de 5 segundos. Calcule: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rapidez angular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Las RPM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lphaLcParenR"/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velocidad lineal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aceleración centrípeta.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Solución:</a:t>
            </a:r>
            <a:endParaRPr lang="es-SV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08402451-954A-6A24-E423-DC47EF177080}"/>
              </a:ext>
            </a:extLst>
          </p:cNvPr>
          <p:cNvSpPr txBox="1"/>
          <p:nvPr/>
        </p:nvSpPr>
        <p:spPr>
          <a:xfrm>
            <a:off x="230735" y="3105834"/>
            <a:ext cx="1095571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En base al periodo de 5 segundos para una vuelta (2</a:t>
            </a: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</a:t>
            </a:r>
            <a:r>
              <a:rPr lang="es-SV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rad) ese es el tiempo invertido para hacerlo</a:t>
            </a:r>
            <a:endParaRPr lang="es-SV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D4566620-BAF1-0ABC-1FBE-7ADF71E5D4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43" y="3613335"/>
            <a:ext cx="1752600" cy="819150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DBF694A3-91A9-BC0F-CDD9-8976C1F0E5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143" y="5270969"/>
            <a:ext cx="1493649" cy="49381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1C236616-CA10-C065-4808-277A38F6D149}"/>
                  </a:ext>
                </a:extLst>
              </p:cNvPr>
              <p:cNvSpPr txBox="1"/>
              <p:nvPr/>
            </p:nvSpPr>
            <p:spPr>
              <a:xfrm>
                <a:off x="144210" y="4531369"/>
                <a:ext cx="1965533" cy="61831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SV" i="1" smtClean="0">
                          <a:latin typeface="Cambria Math" panose="02040503050406030204" pitchFamily="18" charset="0"/>
                        </a:rPr>
                        <m:t>𝑊</m:t>
                      </m:r>
                      <m:r>
                        <a:rPr lang="es-SV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SV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𝑟𝑎𝑑𝑥</m:t>
                          </m:r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𝑠</m:t>
                          </m:r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s-SV" i="0">
                              <a:latin typeface="Cambria Math" panose="02040503050406030204" pitchFamily="18" charset="0"/>
                            </a:rPr>
                            <m:t>5 </m:t>
                          </m:r>
                          <m:r>
                            <a:rPr lang="es-SV" i="1">
                              <a:latin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</m:oMath>
                  </m:oMathPara>
                </a14:m>
                <a:endParaRPr lang="es-SV" dirty="0"/>
              </a:p>
            </p:txBody>
          </p:sp>
        </mc:Choice>
        <mc:Fallback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1C236616-CA10-C065-4808-277A38F6D1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210" y="4531369"/>
                <a:ext cx="1965533" cy="61831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SV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" name="Imagen 19">
            <a:extLst>
              <a:ext uri="{FF2B5EF4-FFF2-40B4-BE49-F238E27FC236}">
                <a16:creationId xmlns:a16="http://schemas.microsoft.com/office/drawing/2014/main" id="{04BB7B54-015C-FFDB-57E2-0061B264EAF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0735" y="5958973"/>
            <a:ext cx="4962574" cy="493819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D2DDDC62-B26C-3324-782F-3DB31A1B4AA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04636" y="3827544"/>
            <a:ext cx="1182727" cy="493819"/>
          </a:xfrm>
          <a:prstGeom prst="rect">
            <a:avLst/>
          </a:prstGeom>
        </p:spPr>
      </p:pic>
      <p:pic>
        <p:nvPicPr>
          <p:cNvPr id="26" name="Imagen 25">
            <a:extLst>
              <a:ext uri="{FF2B5EF4-FFF2-40B4-BE49-F238E27FC236}">
                <a16:creationId xmlns:a16="http://schemas.microsoft.com/office/drawing/2014/main" id="{0CA1B680-D7C9-3334-404B-7E22361CE2F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645934" y="4360607"/>
            <a:ext cx="1652159" cy="597460"/>
          </a:xfrm>
          <a:prstGeom prst="rect">
            <a:avLst/>
          </a:prstGeom>
        </p:spPr>
      </p:pic>
      <p:pic>
        <p:nvPicPr>
          <p:cNvPr id="28" name="Imagen 27">
            <a:extLst>
              <a:ext uri="{FF2B5EF4-FFF2-40B4-BE49-F238E27FC236}">
                <a16:creationId xmlns:a16="http://schemas.microsoft.com/office/drawing/2014/main" id="{AFE7EDB1-F5D8-32D1-6010-27271532B42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649676" y="5269614"/>
            <a:ext cx="1371719" cy="213378"/>
          </a:xfrm>
          <a:prstGeom prst="rect">
            <a:avLst/>
          </a:prstGeom>
        </p:spPr>
      </p:pic>
      <p:pic>
        <p:nvPicPr>
          <p:cNvPr id="30" name="Imagen 29">
            <a:extLst>
              <a:ext uri="{FF2B5EF4-FFF2-40B4-BE49-F238E27FC236}">
                <a16:creationId xmlns:a16="http://schemas.microsoft.com/office/drawing/2014/main" id="{C8F3F469-F6AA-9D06-AA88-FFB5435D9F4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131404" y="3810930"/>
            <a:ext cx="1432684" cy="493819"/>
          </a:xfrm>
          <a:prstGeom prst="rect">
            <a:avLst/>
          </a:prstGeom>
        </p:spPr>
      </p:pic>
      <p:pic>
        <p:nvPicPr>
          <p:cNvPr id="32" name="Imagen 31">
            <a:extLst>
              <a:ext uri="{FF2B5EF4-FFF2-40B4-BE49-F238E27FC236}">
                <a16:creationId xmlns:a16="http://schemas.microsoft.com/office/drawing/2014/main" id="{2B7E8F42-7D56-D5C7-7137-514DF11A474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634367" y="4191320"/>
            <a:ext cx="1859441" cy="646232"/>
          </a:xfrm>
          <a:prstGeom prst="rect">
            <a:avLst/>
          </a:prstGeom>
        </p:spPr>
      </p:pic>
      <p:pic>
        <p:nvPicPr>
          <p:cNvPr id="34" name="Imagen 33">
            <a:extLst>
              <a:ext uri="{FF2B5EF4-FFF2-40B4-BE49-F238E27FC236}">
                <a16:creationId xmlns:a16="http://schemas.microsoft.com/office/drawing/2014/main" id="{9B47164D-BB89-5FAF-3C58-98F68A6A43A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634367" y="5126345"/>
            <a:ext cx="1566808" cy="249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881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8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62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RUBEN ALFREDO MENDOZA JUAREZ</dc:creator>
  <cp:lastModifiedBy>RUBEN ALFREDO MENDOZA JUAREZ</cp:lastModifiedBy>
  <cp:revision>15</cp:revision>
  <dcterms:created xsi:type="dcterms:W3CDTF">2023-10-27T00:51:22Z</dcterms:created>
  <dcterms:modified xsi:type="dcterms:W3CDTF">2024-01-19T18:31:42Z</dcterms:modified>
</cp:coreProperties>
</file>