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6" r:id="rId3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24/1/2024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image" Target="../media/image1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19" Type="http://schemas.openxmlformats.org/officeDocument/2006/relationships/image" Target="../media/image30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C61E61AF-AB45-F1E6-52E9-F274BDBB5767}"/>
                  </a:ext>
                </a:extLst>
              </p:cNvPr>
              <p:cNvSpPr txBox="1"/>
              <p:nvPr/>
            </p:nvSpPr>
            <p:spPr>
              <a:xfrm>
                <a:off x="79277" y="2513523"/>
                <a:ext cx="11699193" cy="968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Ejemplo 1. Una partícula que inicialmente (en t=0) se encuentra en la posición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𝑜</m:t>
                            </m:r>
                          </m:sub>
                        </m:sSub>
                      </m:e>
                    </m:acc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</m:t>
                    </m:r>
                    <m:acc>
                      <m:accPr>
                        <m:chr m:val="̂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acc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−2</m:t>
                    </m:r>
                    <m:acc>
                      <m:accPr>
                        <m:chr m:val="̂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(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y que en ese instante tiene una velocidad de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𝑜</m:t>
                            </m:r>
                          </m:sub>
                        </m:sSub>
                      </m:e>
                    </m:acc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acc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+3</m:t>
                    </m:r>
                    <m:acc>
                      <m:accPr>
                        <m:chr m:val="̂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(m/s), se acelera a un ritmo constante de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acc>
                      <m:accPr>
                        <m:chr m:val="̂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acc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+4</m:t>
                    </m:r>
                    <m:acc>
                      <m:accPr>
                        <m:chr m:val="̂"/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(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sSup>
                      <m:sSup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  <m:sup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Encuentre la posición y velocidad de la partícula en t=3 segundos.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C61E61AF-AB45-F1E6-52E9-F274BDBB5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77" y="2513523"/>
                <a:ext cx="11699193" cy="968278"/>
              </a:xfrm>
              <a:prstGeom prst="rect">
                <a:avLst/>
              </a:prstGeom>
              <a:blipFill>
                <a:blip r:embed="rId3"/>
                <a:stretch>
                  <a:fillRect l="-417" t="-2516" r="-469" b="-880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212BE8F8-49EB-E718-2622-84D8F094A526}"/>
              </a:ext>
            </a:extLst>
          </p:cNvPr>
          <p:cNvPicPr>
            <a:picLocks noChangeAspect="1"/>
          </p:cNvPicPr>
          <p:nvPr/>
        </p:nvPicPr>
        <p:blipFill>
          <a:blip r:embed="rId4">
            <a:biLevel thresh="75000"/>
          </a:blip>
          <a:stretch>
            <a:fillRect/>
          </a:stretch>
        </p:blipFill>
        <p:spPr>
          <a:xfrm>
            <a:off x="0" y="604782"/>
            <a:ext cx="11857748" cy="115834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3C3D804-61B4-7754-546F-E5C6FF72B7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317" y="1806131"/>
            <a:ext cx="2152075" cy="64623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42CEB85-C247-9C79-9968-C744A7556B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277" y="3437928"/>
            <a:ext cx="2310584" cy="499915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1F269343-4B73-8705-71C4-633B083009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3824" y="4006630"/>
            <a:ext cx="5511262" cy="451143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ABE31CD8-7570-72D5-1761-BDB267B29C9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4419628"/>
            <a:ext cx="4334632" cy="493819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23F0FA7B-E5EE-6CBE-A4B6-254E969A136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277" y="4826530"/>
            <a:ext cx="4206605" cy="499915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F4335FEA-EB0C-39D3-57D0-EEA478715D8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0837" y="5322350"/>
            <a:ext cx="2109399" cy="493819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90BC68B7-6D6B-1946-38EA-5509994F6D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4207" y="5894446"/>
            <a:ext cx="1146147" cy="243861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1CE735D3-9689-D99B-8AD8-08931F936C0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4207" y="6253218"/>
            <a:ext cx="3816427" cy="249958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A3E7DD93-C1E1-9687-46D7-C158645436B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700653" y="4779759"/>
            <a:ext cx="3316511" cy="542591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E41C1FA5-F635-382D-F6E3-3869B0947FB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700653" y="5315114"/>
            <a:ext cx="2286198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6AC689BC-6FB6-8CB9-7BF5-5F37BB0BD00B}"/>
                  </a:ext>
                </a:extLst>
              </p:cNvPr>
              <p:cNvSpPr txBox="1"/>
              <p:nvPr/>
            </p:nvSpPr>
            <p:spPr>
              <a:xfrm>
                <a:off x="5319351" y="4860122"/>
                <a:ext cx="2300784" cy="4979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</m:acc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𝟔𝟎</m:t>
                      </m:r>
                      <m:acc>
                        <m:accPr>
                          <m:chr m:val="̂"/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𝒊</m:t>
                          </m:r>
                        </m:e>
                      </m:acc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𝟔</m:t>
                      </m:r>
                      <m:acc>
                        <m:accPr>
                          <m:chr m:val="̂"/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𝒋</m:t>
                          </m:r>
                        </m:e>
                      </m:acc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6AC689BC-6FB6-8CB9-7BF5-5F37BB0BD0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9351" y="4860122"/>
                <a:ext cx="2300784" cy="4979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B230EBB9-E62C-8509-7217-F6CA0012E4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742" y="435331"/>
            <a:ext cx="9297206" cy="162777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F42D7824-37C6-196E-FFDE-824BAD2299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652" y="1955844"/>
            <a:ext cx="2298391" cy="542591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9317E45-19B6-A5C2-095E-8ADD4FB92C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652" y="2468099"/>
            <a:ext cx="3042168" cy="57917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1C988FE-33A1-8B4D-2CFE-3CBA45BCF1B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8652" y="3041026"/>
            <a:ext cx="2956816" cy="542591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3A72890F-925D-1D26-4F69-A9D2172BE12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8652" y="3662725"/>
            <a:ext cx="1207113" cy="493819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7B14E6BE-AEC6-48DA-1059-8436C6FFA9A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6941" y="4018948"/>
            <a:ext cx="1170533" cy="49381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8CCF9F7A-76BF-68FD-7D05-E0983B319A1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1548" y="4512767"/>
            <a:ext cx="2859272" cy="249958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ABD75877-28F0-B938-88C2-6FF48A69A2B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1548" y="4860122"/>
            <a:ext cx="2962913" cy="451143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6F5DA9F6-7712-24E6-4B99-09820A00BEA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1082" y="5435425"/>
            <a:ext cx="2371550" cy="249958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5295DFF6-50A5-23F8-4F70-4CDE740AFBE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0210" y="5739853"/>
            <a:ext cx="1450974" cy="499915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DA9F7495-3CD7-CD66-C187-2CE8A91853B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220350" y="1733320"/>
            <a:ext cx="975445" cy="493819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297A909C-D00A-B661-38F4-6EB1C69F0ED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02851" y="2121229"/>
            <a:ext cx="2725148" cy="542591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1E1BA2E5-7A7B-DEEB-C287-7BC452E9437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402851" y="2615750"/>
            <a:ext cx="2133785" cy="542591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F9FC4B72-42CB-75B7-4B13-98E88431162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484418" y="3158341"/>
            <a:ext cx="2950720" cy="451143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3D23BED9-A6CC-E767-D9D6-1B19022376F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484418" y="3745714"/>
            <a:ext cx="2334970" cy="451143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B39E99CD-A571-07D4-0121-C685149ADF8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484418" y="4386253"/>
            <a:ext cx="2371550" cy="24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991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91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14</cp:revision>
  <dcterms:created xsi:type="dcterms:W3CDTF">2023-10-27T00:51:22Z</dcterms:created>
  <dcterms:modified xsi:type="dcterms:W3CDTF">2024-01-24T17:29:51Z</dcterms:modified>
</cp:coreProperties>
</file>