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14/2/2024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EC2573C-3B9F-6132-A17B-40A188DCEE67}"/>
              </a:ext>
            </a:extLst>
          </p:cNvPr>
          <p:cNvSpPr txBox="1"/>
          <p:nvPr/>
        </p:nvSpPr>
        <p:spPr>
          <a:xfrm>
            <a:off x="205098" y="645015"/>
            <a:ext cx="105284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Caso 1. Un bloque de 200 libras cuelga en equilibrio de un grupo de cables como se muestra en la figura. Encuentre la tensión en cada uno de los cables</a:t>
            </a:r>
            <a:endParaRPr lang="es-SV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F39B049-E3AD-26EB-F209-A4C205635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570" y="1291347"/>
            <a:ext cx="2569408" cy="188944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EEF88F4-C8AD-DBC1-3826-8347442984CB}"/>
              </a:ext>
            </a:extLst>
          </p:cNvPr>
          <p:cNvSpPr txBox="1"/>
          <p:nvPr/>
        </p:nvSpPr>
        <p:spPr>
          <a:xfrm>
            <a:off x="199429" y="3180794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Haciendo un diagrama de cuerpo libre del bloque</a:t>
            </a:r>
            <a:endParaRPr lang="es-SV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A2AA1CE-51BF-81F6-0B1B-0DF9596ABA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8571" y="3472309"/>
            <a:ext cx="2338670" cy="15005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F4423C-5E59-F623-8266-27E3DEB542D3}"/>
                  </a:ext>
                </a:extLst>
              </p:cNvPr>
              <p:cNvSpPr txBox="1"/>
              <p:nvPr/>
            </p:nvSpPr>
            <p:spPr>
              <a:xfrm>
                <a:off x="136733" y="5149974"/>
                <a:ext cx="6152972" cy="13115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Haciendo sumatoria de fuerzas en y: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𝑚𝑎</m:t>
                          </m:r>
                        </m:e>
                      </m:nary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F4423C-5E59-F623-8266-27E3DEB54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3" y="5149974"/>
                <a:ext cx="6152972" cy="1311578"/>
              </a:xfrm>
              <a:prstGeom prst="rect">
                <a:avLst/>
              </a:prstGeom>
              <a:blipFill>
                <a:blip r:embed="rId5"/>
                <a:stretch>
                  <a:fillRect l="-792" t="-186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BB0BA1B1-8C46-26E5-6FB5-83A95DBE211E}"/>
              </a:ext>
            </a:extLst>
          </p:cNvPr>
          <p:cNvSpPr txBox="1"/>
          <p:nvPr/>
        </p:nvSpPr>
        <p:spPr>
          <a:xfrm>
            <a:off x="5625899" y="1661802"/>
            <a:ext cx="6152972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Pero la aceleración del sistema es cero porque está en equilibrio, y hacia arriba será positivo: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B4B8423B-2A83-1666-8A78-11740C7357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5906" y="2512433"/>
            <a:ext cx="1072989" cy="213378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E78917D-DE7B-2D31-5241-9D3CC02360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9705" y="2908907"/>
            <a:ext cx="682811" cy="213378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1E2A43E1-21B1-B098-3E50-82C0CA193F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64599" y="3300124"/>
            <a:ext cx="1231499" cy="219475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4A408657-8EB7-E522-9AE0-EA4C2AE60F27}"/>
              </a:ext>
            </a:extLst>
          </p:cNvPr>
          <p:cNvSpPr txBox="1"/>
          <p:nvPr/>
        </p:nvSpPr>
        <p:spPr>
          <a:xfrm>
            <a:off x="5625899" y="3940124"/>
            <a:ext cx="6152972" cy="1564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Como no tenemos otro bloque y nos faltan las otras dos tensiones, vamos a hacer un diagrama de cuerpo libre de un punto de interés cualquiera, que nos relacione variables conocidas con variables desconocidas…..por ejemplo el punto A</a:t>
            </a: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2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FE962F1-5880-DEC6-326A-3E106E181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679" y="649675"/>
            <a:ext cx="2684740" cy="19159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C5C3507-A9DF-67DB-815F-D59B514F3F74}"/>
              </a:ext>
            </a:extLst>
          </p:cNvPr>
          <p:cNvSpPr txBox="1"/>
          <p:nvPr/>
        </p:nvSpPr>
        <p:spPr>
          <a:xfrm>
            <a:off x="204107" y="2711537"/>
            <a:ext cx="39406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Diagrama de cuerpo libre del punto A</a:t>
            </a:r>
            <a:endParaRPr lang="es-SV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99A87F4-29F3-5C70-02AD-5536106DC1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679" y="3080869"/>
            <a:ext cx="2838846" cy="1981477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F8B76F4-8937-9292-C632-CAD523AAE380}"/>
              </a:ext>
            </a:extLst>
          </p:cNvPr>
          <p:cNvSpPr txBox="1"/>
          <p:nvPr/>
        </p:nvSpPr>
        <p:spPr>
          <a:xfrm>
            <a:off x="350377" y="5277112"/>
            <a:ext cx="4401085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Descomponiendo las tensiones uno y dos: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0C86E-705A-4147-BCC4-D13BD4B242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9978" y="593625"/>
            <a:ext cx="3105583" cy="197195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D9B6FB28-9FA8-E458-2659-9D0D585B2A69}"/>
              </a:ext>
            </a:extLst>
          </p:cNvPr>
          <p:cNvSpPr txBox="1"/>
          <p:nvPr/>
        </p:nvSpPr>
        <p:spPr>
          <a:xfrm>
            <a:off x="4845465" y="2565575"/>
            <a:ext cx="6152972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Sumando entonces fuerzas en x (recordando que el sistema está en equilibrio):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74658D18-0868-593F-23F1-60CF033531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0733" y="3203428"/>
            <a:ext cx="1170533" cy="451143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2185383A-D6B7-2BD6-8A54-32E817CA2E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5860" y="3835263"/>
            <a:ext cx="1316850" cy="213378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974FC4A9-4B21-EB2A-5925-203274DD2B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0880" y="4181851"/>
            <a:ext cx="1060796" cy="304826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CD6CDCCA-313F-8DC9-4CBF-7881AB5A56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07916" y="4662364"/>
            <a:ext cx="2066723" cy="213378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62D6E0D9-7D09-FCF9-71A6-212D2F50BC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18715" y="5016735"/>
            <a:ext cx="295681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0E4C6-017E-AF25-3FE8-BE33F88E1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EE2D1FA-7ABC-BB64-91C9-042A67435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-10160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29BF7B4-7A50-4266-EE6D-C0F68B87D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1392" y="382308"/>
            <a:ext cx="2826327" cy="179907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C82A411-009B-0A0E-A519-7AC111903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88" y="584169"/>
            <a:ext cx="4438273" cy="49381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C5616F9-7708-550E-4560-A57040E1EC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349" y="1209311"/>
            <a:ext cx="1176630" cy="45114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C233780-53B8-4B8E-EB31-8A142BB3F4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939" y="1784172"/>
            <a:ext cx="1822862" cy="243861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784E990-451F-0878-E5B2-FAA0970FEA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54" y="2007618"/>
            <a:ext cx="4127350" cy="49381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E270E3EF-6258-6E63-4722-D1CADEDDC0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2384656"/>
            <a:ext cx="4651651" cy="4938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1650CF05-A704-5FF8-F2FD-0F02DE8EA9E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7988" y="2763854"/>
            <a:ext cx="3438442" cy="49991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E5FDD156-0368-DEC2-460A-E40E9E70AF6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7988" y="3347322"/>
            <a:ext cx="3462828" cy="493819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9E9DF1F3-B974-AAC2-9F9F-1AC27A450E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4681" y="4025181"/>
            <a:ext cx="3395766" cy="310923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38A38B05-56BD-D735-C2D5-A9AB091A126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8471" y="4540574"/>
            <a:ext cx="3432345" cy="225572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4C386D37-DAF6-4A50-1442-701833F4543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79009" y="4946316"/>
            <a:ext cx="3237257" cy="536494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AEFD0C63-C70E-DE00-ECA4-350C52D7652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4565" y="5482810"/>
            <a:ext cx="4797968" cy="493819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93866278-D9FC-0068-ECBD-E1B7FFE22BF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979008" y="5833907"/>
            <a:ext cx="3237257" cy="542591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5B6D0A5B-FE17-E383-3552-DCC407B5577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236249" y="2394748"/>
            <a:ext cx="1585097" cy="213378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D2C2B32C-B639-22F4-A98C-B8351393243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973040" y="2685386"/>
            <a:ext cx="3225064" cy="493819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D81345A7-37E1-CEF3-7CED-F6B88409A54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167020" y="3112128"/>
            <a:ext cx="2523963" cy="506012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8D35F8E2-AC96-8340-B260-611FB812919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167020" y="3973360"/>
            <a:ext cx="1536325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26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136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2024-02-14T15:25:27Z</dcterms:modified>
</cp:coreProperties>
</file>