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19/2/2024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19/2/2024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19/2/2024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19/2/2024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image" Target="../media/image1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F83D982-EA98-CD27-CE91-5040DC5DB5BE}"/>
              </a:ext>
            </a:extLst>
          </p:cNvPr>
          <p:cNvSpPr txBox="1"/>
          <p:nvPr/>
        </p:nvSpPr>
        <p:spPr>
          <a:xfrm>
            <a:off x="-1" y="593740"/>
            <a:ext cx="116650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Caso 2. Un bloque de 6 kg, se suelta en un plano inclinado sin fricción como se muestra en la figura. Encuentre la magnitud de la fuerza normal y la aceleración del bloque</a:t>
            </a:r>
            <a:endParaRPr lang="es-SV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6DEEF7C-21CF-867B-B038-F06BECA63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912" y="1328707"/>
            <a:ext cx="3962953" cy="1705213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386D7431-B86C-2DAC-FCED-77A1D10788F5}"/>
              </a:ext>
            </a:extLst>
          </p:cNvPr>
          <p:cNvSpPr txBox="1"/>
          <p:nvPr/>
        </p:nvSpPr>
        <p:spPr>
          <a:xfrm>
            <a:off x="111095" y="3177750"/>
            <a:ext cx="44438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Haciendo un diagrama de cuerpo libre del bloque de masa m:</a:t>
            </a:r>
            <a:endParaRPr lang="es-SV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C6DF7EC-16C5-AAF4-BC72-B5AC80171F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50" y="3834764"/>
            <a:ext cx="790780" cy="169453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885D7343-D2CE-8A02-A317-7DAEBAAED4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1673" y="4035933"/>
            <a:ext cx="3143689" cy="1305107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6CB0C752-8428-13FA-21D2-B94587027266}"/>
              </a:ext>
            </a:extLst>
          </p:cNvPr>
          <p:cNvSpPr txBox="1"/>
          <p:nvPr/>
        </p:nvSpPr>
        <p:spPr>
          <a:xfrm>
            <a:off x="111095" y="5465692"/>
            <a:ext cx="5580404" cy="126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 acuerdo con este nuevo sistema de referencia, descompondremos el peso en sus componentes en x e y (observe que el eje “x” ya no es horizontal, ni “y” es vertical)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F56B680E-A755-CDA8-4410-668D7515CCC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42070" y="1180786"/>
            <a:ext cx="1295581" cy="2248214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9588F0C8-801D-82EF-FA55-4FF1E5F3389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24495" y="1180786"/>
            <a:ext cx="2400635" cy="2248214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3E4A2AF-B85E-9E35-4727-DE12D762DA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10979" y="3824081"/>
            <a:ext cx="1247949" cy="2181529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4ECCFABB-57D5-90B4-B13A-756CB77581E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87802" y="3792177"/>
            <a:ext cx="981212" cy="447737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D44D2CC5-8BA1-EA51-B6AD-B38A26772A1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83230" y="4290858"/>
            <a:ext cx="1124107" cy="314369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A84343E3-2E61-9623-D6BA-5279187F8E4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257954" y="4656171"/>
            <a:ext cx="1247949" cy="228632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4293A160-2C2A-BC99-B027-34D381D743A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043918" y="3780771"/>
            <a:ext cx="981212" cy="447737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916BD972-240E-169C-97E9-7B856B665A7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912373" y="4277398"/>
            <a:ext cx="1086002" cy="295316"/>
          </a:xfrm>
          <a:prstGeom prst="rect">
            <a:avLst/>
          </a:prstGeom>
        </p:spPr>
      </p:pic>
      <p:pic>
        <p:nvPicPr>
          <p:cNvPr id="39" name="Imagen 38">
            <a:extLst>
              <a:ext uri="{FF2B5EF4-FFF2-40B4-BE49-F238E27FC236}">
                <a16:creationId xmlns:a16="http://schemas.microsoft.com/office/drawing/2014/main" id="{BA3CD3B1-DDD4-6E3E-905A-815CEE8D251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173727" y="4664985"/>
            <a:ext cx="1352739" cy="285790"/>
          </a:xfrm>
          <a:prstGeom prst="rect">
            <a:avLst/>
          </a:prstGeom>
        </p:spPr>
      </p:pic>
      <p:sp>
        <p:nvSpPr>
          <p:cNvPr id="41" name="CuadroTexto 40">
            <a:extLst>
              <a:ext uri="{FF2B5EF4-FFF2-40B4-BE49-F238E27FC236}">
                <a16:creationId xmlns:a16="http://schemas.microsoft.com/office/drawing/2014/main" id="{5E445408-3303-4FB5-3C7B-79939CF5179C}"/>
              </a:ext>
            </a:extLst>
          </p:cNvPr>
          <p:cNvSpPr txBox="1"/>
          <p:nvPr/>
        </p:nvSpPr>
        <p:spPr>
          <a:xfrm>
            <a:off x="7773610" y="4950775"/>
            <a:ext cx="4148759" cy="15640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Siempre en los planos inclinados, la componente en x del peso será ese peso por el seno; mientras que la componente en y será el peso por el coseno.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4" grpId="0"/>
      <p:bldP spid="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560582C-F220-16EE-607B-ED536C31A410}"/>
              </a:ext>
            </a:extLst>
          </p:cNvPr>
          <p:cNvSpPr txBox="1"/>
          <p:nvPr/>
        </p:nvSpPr>
        <p:spPr>
          <a:xfrm>
            <a:off x="-1" y="569068"/>
            <a:ext cx="11869615" cy="1073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 futuros ejercicio solo aplicaremos este concepto sin necesidad de demostrarlo.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Entonces sumando fuerzas en y, considerando que en esa dirección el bloque no se mueve, sino solamente lo hace en la dirección de x: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2466009A-359D-322C-206A-8186FA321BB4}"/>
                  </a:ext>
                </a:extLst>
              </p:cNvPr>
              <p:cNvSpPr txBox="1"/>
              <p:nvPr/>
            </p:nvSpPr>
            <p:spPr>
              <a:xfrm>
                <a:off x="441813" y="1642952"/>
                <a:ext cx="1518871" cy="7630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s-SV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2466009A-359D-322C-206A-8186FA321B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813" y="1642952"/>
                <a:ext cx="1518871" cy="7630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17C11336-B98A-0147-875A-619FF67498B5}"/>
                  </a:ext>
                </a:extLst>
              </p:cNvPr>
              <p:cNvSpPr txBox="1"/>
              <p:nvPr/>
            </p:nvSpPr>
            <p:spPr>
              <a:xfrm>
                <a:off x="145073" y="2325575"/>
                <a:ext cx="1982665" cy="391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𝑚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17C11336-B98A-0147-875A-619FF67498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73" y="2325575"/>
                <a:ext cx="1982665" cy="391261"/>
              </a:xfrm>
              <a:prstGeom prst="rect">
                <a:avLst/>
              </a:prstGeom>
              <a:blipFill>
                <a:blip r:embed="rId4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Imagen 15">
            <a:extLst>
              <a:ext uri="{FF2B5EF4-FFF2-40B4-BE49-F238E27FC236}">
                <a16:creationId xmlns:a16="http://schemas.microsoft.com/office/drawing/2014/main" id="{8A154FA1-8133-0C43-0E9F-8D9643BFD0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813" y="2919111"/>
            <a:ext cx="1127858" cy="243861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BFFBF3C1-AFA3-5EE5-FEBD-DAF1DC1FAD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5742" y="3347742"/>
            <a:ext cx="731583" cy="243861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6518CA9D-9FF5-3212-19A2-AB1E1E32672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3557226"/>
            <a:ext cx="4505334" cy="493819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395763BD-0F55-EF22-EA0B-F9FFF29FE8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41728" y="4031000"/>
            <a:ext cx="1255885" cy="219475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7EAE07BD-D3B4-A654-1D96-164A61E4DA0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1728" y="4399840"/>
            <a:ext cx="2926334" cy="249958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FEC09718-F086-C40A-585C-97ACEB7386F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25893" y="4799163"/>
            <a:ext cx="1487553" cy="292633"/>
          </a:xfrm>
          <a:prstGeom prst="rect">
            <a:avLst/>
          </a:prstGeom>
        </p:spPr>
      </p:pic>
      <p:sp>
        <p:nvSpPr>
          <p:cNvPr id="30" name="CuadroTexto 29">
            <a:extLst>
              <a:ext uri="{FF2B5EF4-FFF2-40B4-BE49-F238E27FC236}">
                <a16:creationId xmlns:a16="http://schemas.microsoft.com/office/drawing/2014/main" id="{A4DC8B16-4705-62D9-97E9-6BE2732FB6E0}"/>
              </a:ext>
            </a:extLst>
          </p:cNvPr>
          <p:cNvSpPr txBox="1"/>
          <p:nvPr/>
        </p:nvSpPr>
        <p:spPr>
          <a:xfrm>
            <a:off x="75224" y="5195436"/>
            <a:ext cx="5096210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Sumando las fuerzas en la dirección de x (positivo en la dirección del movimiento):</a:t>
            </a:r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F186D140-9B9D-5B65-2870-F51EF1D5D3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25893" y="5964859"/>
            <a:ext cx="1170533" cy="451143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B361222B-D234-F62B-318C-C8E53EF9305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713081" y="1746498"/>
            <a:ext cx="1012024" cy="237765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278436E3-5C60-F78D-0B6E-493ACFB273A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606123" y="1977466"/>
            <a:ext cx="1999661" cy="493819"/>
          </a:xfrm>
          <a:prstGeom prst="rect">
            <a:avLst/>
          </a:prstGeom>
        </p:spPr>
      </p:pic>
      <p:pic>
        <p:nvPicPr>
          <p:cNvPr id="40" name="Imagen 39">
            <a:extLst>
              <a:ext uri="{FF2B5EF4-FFF2-40B4-BE49-F238E27FC236}">
                <a16:creationId xmlns:a16="http://schemas.microsoft.com/office/drawing/2014/main" id="{7ECBD356-0A17-74D7-59FC-27D005F2370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757647" y="2490351"/>
            <a:ext cx="1438781" cy="219475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2F53B584-82DB-3439-1397-0FBA0A4610E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762112" y="2953548"/>
            <a:ext cx="1243692" cy="499915"/>
          </a:xfrm>
          <a:prstGeom prst="rect">
            <a:avLst/>
          </a:prstGeom>
        </p:spPr>
      </p:pic>
      <p:pic>
        <p:nvPicPr>
          <p:cNvPr id="44" name="Imagen 43">
            <a:extLst>
              <a:ext uri="{FF2B5EF4-FFF2-40B4-BE49-F238E27FC236}">
                <a16:creationId xmlns:a16="http://schemas.microsoft.com/office/drawing/2014/main" id="{15D66071-921C-3A6A-FBAF-55712B2AA8B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480086" y="3683089"/>
            <a:ext cx="1042506" cy="219475"/>
          </a:xfrm>
          <a:prstGeom prst="rect">
            <a:avLst/>
          </a:prstGeom>
        </p:spPr>
      </p:pic>
      <p:pic>
        <p:nvPicPr>
          <p:cNvPr id="46" name="Imagen 45">
            <a:extLst>
              <a:ext uri="{FF2B5EF4-FFF2-40B4-BE49-F238E27FC236}">
                <a16:creationId xmlns:a16="http://schemas.microsoft.com/office/drawing/2014/main" id="{E064AC13-5A88-D3CA-1DC2-89D93D2E2F5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477037" y="4165427"/>
            <a:ext cx="2322777" cy="249958"/>
          </a:xfrm>
          <a:prstGeom prst="rect">
            <a:avLst/>
          </a:prstGeom>
        </p:spPr>
      </p:pic>
      <p:pic>
        <p:nvPicPr>
          <p:cNvPr id="48" name="Imagen 47">
            <a:extLst>
              <a:ext uri="{FF2B5EF4-FFF2-40B4-BE49-F238E27FC236}">
                <a16:creationId xmlns:a16="http://schemas.microsoft.com/office/drawing/2014/main" id="{B365D3E4-C260-7F40-39E4-99935798BA8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477037" y="4674184"/>
            <a:ext cx="1377815" cy="24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30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181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15</cp:revision>
  <dcterms:created xsi:type="dcterms:W3CDTF">2023-10-27T00:51:22Z</dcterms:created>
  <dcterms:modified xsi:type="dcterms:W3CDTF">2024-02-20T02:13:56Z</dcterms:modified>
</cp:coreProperties>
</file>