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22/3/2024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E3D3E0F-2EA6-D233-C24F-EF34CA2801AF}"/>
              </a:ext>
            </a:extLst>
          </p:cNvPr>
          <p:cNvSpPr txBox="1"/>
          <p:nvPr/>
        </p:nvSpPr>
        <p:spPr>
          <a:xfrm>
            <a:off x="239282" y="527008"/>
            <a:ext cx="11647918" cy="77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Trabajo realizado por fuerzas variables.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Supongamos una fuerza en la dirección de x, que varía conforme la partícula se mueve al largo del mismo eje: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877FD89-85BA-8840-FB97-D5C24680D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26" y="1332303"/>
            <a:ext cx="3656155" cy="224770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4267590C-2A20-3D0F-CCDE-EDC6BBA17AEA}"/>
              </a:ext>
            </a:extLst>
          </p:cNvPr>
          <p:cNvSpPr txBox="1"/>
          <p:nvPr/>
        </p:nvSpPr>
        <p:spPr>
          <a:xfrm>
            <a:off x="313348" y="6019952"/>
            <a:ext cx="6152972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única condición es que la fuerza sea paralela al eje x.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17A356-4D07-43D0-E5BD-BD46970C3203}"/>
              </a:ext>
            </a:extLst>
          </p:cNvPr>
          <p:cNvSpPr txBox="1"/>
          <p:nvPr/>
        </p:nvSpPr>
        <p:spPr>
          <a:xfrm>
            <a:off x="239281" y="3743800"/>
            <a:ext cx="9374737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pensamos en el trabajo para mover la partícula un pequeño diferencial </a:t>
            </a:r>
            <a:r>
              <a:rPr lang="es-SV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dx</a:t>
            </a: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tendríamos: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94C88459-8B69-C876-05EF-888FE6EC345E}"/>
                  </a:ext>
                </a:extLst>
              </p:cNvPr>
              <p:cNvSpPr txBox="1"/>
              <p:nvPr/>
            </p:nvSpPr>
            <p:spPr>
              <a:xfrm>
                <a:off x="564021" y="4286156"/>
                <a:ext cx="2904151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𝑑𝑊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𝐹𝑑𝑥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94C88459-8B69-C876-05EF-888FE6EC3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21" y="4286156"/>
                <a:ext cx="2904151" cy="491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Imagen 14">
            <a:extLst>
              <a:ext uri="{FF2B5EF4-FFF2-40B4-BE49-F238E27FC236}">
                <a16:creationId xmlns:a16="http://schemas.microsoft.com/office/drawing/2014/main" id="{CCC01514-9A44-6D53-D756-38E917A5BB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281" y="4677670"/>
            <a:ext cx="3529890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60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2024-03-23T00:27:29Z</dcterms:modified>
</cp:coreProperties>
</file>