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2.png"/><Relationship Id="rId21" Type="http://schemas.openxmlformats.org/officeDocument/2006/relationships/image" Target="../media/image25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28.png"/><Relationship Id="rId5" Type="http://schemas.openxmlformats.org/officeDocument/2006/relationships/image" Target="../media/image11.png"/><Relationship Id="rId15" Type="http://schemas.openxmlformats.org/officeDocument/2006/relationships/image" Target="../media/image6.png"/><Relationship Id="rId23" Type="http://schemas.openxmlformats.org/officeDocument/2006/relationships/image" Target="../media/image27.png"/><Relationship Id="rId10" Type="http://schemas.openxmlformats.org/officeDocument/2006/relationships/image" Target="../media/image16.png"/><Relationship Id="rId19" Type="http://schemas.openxmlformats.org/officeDocument/2006/relationships/image" Target="../media/image23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5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4.png"/><Relationship Id="rId2" Type="http://schemas.openxmlformats.org/officeDocument/2006/relationships/image" Target="../media/image1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2.png"/><Relationship Id="rId10" Type="http://schemas.openxmlformats.org/officeDocument/2006/relationships/image" Target="../media/image38.png"/><Relationship Id="rId19" Type="http://schemas.openxmlformats.org/officeDocument/2006/relationships/image" Target="../media/image46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2EB4FB6-4D97-1CD0-78FF-C4814D1D27A0}"/>
              </a:ext>
            </a:extLst>
          </p:cNvPr>
          <p:cNvSpPr txBox="1"/>
          <p:nvPr/>
        </p:nvSpPr>
        <p:spPr>
          <a:xfrm>
            <a:off x="162369" y="677703"/>
            <a:ext cx="10784793" cy="2270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1: Una fuerza varía según la posición de la partícula como se muestra en la figura. Calcule el trabajo realizado por la fuerza variable: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entre x=0 y x=4m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entre x=4m y x=10m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entre x=10m y x=12m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d) entre x=0 y x=12m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A2333D-1825-28C8-F116-39CCDD664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6" y="3009435"/>
            <a:ext cx="3666650" cy="208315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1E269BD-429D-8D59-9A30-19FF168FFA38}"/>
                  </a:ext>
                </a:extLst>
              </p:cNvPr>
              <p:cNvSpPr txBox="1"/>
              <p:nvPr/>
            </p:nvSpPr>
            <p:spPr>
              <a:xfrm>
                <a:off x="5416609" y="1248546"/>
                <a:ext cx="6152972" cy="12891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a) Analizando la tendencia A-B: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A(0,0)	B(4,20)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1       </m:t>
                          </m:r>
                          <m:r>
                            <a:rPr lang="es-SV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    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1E269BD-429D-8D59-9A30-19FF168FF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609" y="1248546"/>
                <a:ext cx="6152972" cy="1289199"/>
              </a:xfrm>
              <a:prstGeom prst="rect">
                <a:avLst/>
              </a:prstGeom>
              <a:blipFill>
                <a:blip r:embed="rId4"/>
                <a:stretch>
                  <a:fillRect l="-892" t="-189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43BD4FF-6D13-4A12-3B5A-57A3DCAB16C4}"/>
                  </a:ext>
                </a:extLst>
              </p:cNvPr>
              <p:cNvSpPr txBox="1"/>
              <p:nvPr/>
            </p:nvSpPr>
            <p:spPr>
              <a:xfrm>
                <a:off x="5554765" y="4650013"/>
                <a:ext cx="1743342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43BD4FF-6D13-4A12-3B5A-57A3DCAB1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765" y="4650013"/>
                <a:ext cx="1743342" cy="610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>
            <a:extLst>
              <a:ext uri="{FF2B5EF4-FFF2-40B4-BE49-F238E27FC236}">
                <a16:creationId xmlns:a16="http://schemas.microsoft.com/office/drawing/2014/main" id="{5F159D48-96C9-9DC6-B83D-84813126BC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4765" y="2537745"/>
            <a:ext cx="2584928" cy="536494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610A828-B200-2DF3-09E4-40B3520B2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6609" y="3318093"/>
            <a:ext cx="2353260" cy="49381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681972A1-5023-9F86-5934-A1ADE88FA5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54765" y="3856299"/>
            <a:ext cx="1926503" cy="2194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6606410A-3E98-D082-A2E6-820525F34E8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85840" y="4368660"/>
            <a:ext cx="1664352" cy="219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DFB6EEB9-69AE-0150-D496-ADC6CE79F4B5}"/>
                  </a:ext>
                </a:extLst>
              </p:cNvPr>
              <p:cNvSpPr txBox="1"/>
              <p:nvPr/>
            </p:nvSpPr>
            <p:spPr>
              <a:xfrm>
                <a:off x="5416609" y="5162374"/>
                <a:ext cx="6152972" cy="1128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Pero y en realidad representa la fuerza F: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DFB6EEB9-69AE-0150-D496-ADC6CE79F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609" y="5162374"/>
                <a:ext cx="6152972" cy="1128514"/>
              </a:xfrm>
              <a:prstGeom prst="rect">
                <a:avLst/>
              </a:prstGeom>
              <a:blipFill>
                <a:blip r:embed="rId10"/>
                <a:stretch>
                  <a:fillRect l="-8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0E0FDA0-59C1-C3B9-49E6-DF21D49EBB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445" y="492661"/>
            <a:ext cx="3012274" cy="171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6E39AD9-B989-451C-DD7F-85C137892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22" y="538036"/>
            <a:ext cx="1286367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5D18E8B-7FB2-4351-BEB5-A93B76E24CD8}"/>
                  </a:ext>
                </a:extLst>
              </p:cNvPr>
              <p:cNvSpPr txBox="1"/>
              <p:nvPr/>
            </p:nvSpPr>
            <p:spPr>
              <a:xfrm>
                <a:off x="452927" y="1031855"/>
                <a:ext cx="2854295" cy="487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=4</m:t>
                        </m:r>
                      </m:sup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𝐹𝑑𝑥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</a:t>
                </a:r>
                <a:r>
                  <a:rPr lang="es-SV" sz="1800" dirty="0" err="1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5D18E8B-7FB2-4351-BEB5-A93B76E24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27" y="1031855"/>
                <a:ext cx="2854295" cy="487056"/>
              </a:xfrm>
              <a:prstGeom prst="rect">
                <a:avLst/>
              </a:prstGeom>
              <a:blipFill>
                <a:blip r:embed="rId5"/>
                <a:stretch>
                  <a:fillRect t="-97500" b="-1625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30A8DB7-9C72-B6B5-E7EF-772B04040F69}"/>
                  </a:ext>
                </a:extLst>
              </p:cNvPr>
              <p:cNvSpPr txBox="1"/>
              <p:nvPr/>
            </p:nvSpPr>
            <p:spPr>
              <a:xfrm>
                <a:off x="359522" y="1655741"/>
                <a:ext cx="2298819" cy="7139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=4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30A8DB7-9C72-B6B5-E7EF-772B04040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22" y="1655741"/>
                <a:ext cx="2298819" cy="713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DAD9A45A-7348-0286-5B10-3ABD1889C2A5}"/>
                  </a:ext>
                </a:extLst>
              </p:cNvPr>
              <p:cNvSpPr txBox="1"/>
              <p:nvPr/>
            </p:nvSpPr>
            <p:spPr>
              <a:xfrm>
                <a:off x="273269" y="2550766"/>
                <a:ext cx="2563738" cy="7139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=5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=4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DAD9A45A-7348-0286-5B10-3ABD1889C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9" y="2550766"/>
                <a:ext cx="2563738" cy="7139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3013EA7-6801-8A12-BEC6-423334147504}"/>
                  </a:ext>
                </a:extLst>
              </p:cNvPr>
              <p:cNvSpPr txBox="1"/>
              <p:nvPr/>
            </p:nvSpPr>
            <p:spPr>
              <a:xfrm>
                <a:off x="25441" y="3445791"/>
                <a:ext cx="2811566" cy="902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=5∗</m:t>
                      </m:r>
                      <m:sSubSup>
                        <m:sSub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SV" sz="1800" i="1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sz="1800" i="1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SV" sz="1800" i="1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3013EA7-6801-8A12-BEC6-423334147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1" y="3445791"/>
                <a:ext cx="2811566" cy="9021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EF49FD8-A8ED-9D27-DE9C-99518CEB1030}"/>
                  </a:ext>
                </a:extLst>
              </p:cNvPr>
              <p:cNvSpPr txBox="1"/>
              <p:nvPr/>
            </p:nvSpPr>
            <p:spPr>
              <a:xfrm>
                <a:off x="359522" y="4434574"/>
                <a:ext cx="2563739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EF49FD8-A8ED-9D27-DE9C-99518CEB1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22" y="4434574"/>
                <a:ext cx="2563739" cy="6165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Imagen 20">
            <a:extLst>
              <a:ext uri="{FF2B5EF4-FFF2-40B4-BE49-F238E27FC236}">
                <a16:creationId xmlns:a16="http://schemas.microsoft.com/office/drawing/2014/main" id="{57DF10C7-C14D-1017-A15E-95CCC1A762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3100" y="5304349"/>
            <a:ext cx="1908213" cy="2133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474D8D8B-4680-A18D-84F3-4529892D7554}"/>
                  </a:ext>
                </a:extLst>
              </p:cNvPr>
              <p:cNvSpPr txBox="1"/>
              <p:nvPr/>
            </p:nvSpPr>
            <p:spPr>
              <a:xfrm>
                <a:off x="4352281" y="4907303"/>
                <a:ext cx="131746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474D8D8B-4680-A18D-84F3-4529892D7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281" y="4907303"/>
                <a:ext cx="1317469" cy="6104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n 24">
            <a:extLst>
              <a:ext uri="{FF2B5EF4-FFF2-40B4-BE49-F238E27FC236}">
                <a16:creationId xmlns:a16="http://schemas.microsoft.com/office/drawing/2014/main" id="{743BBFAF-6484-6BAD-5A4D-025F060324F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23199" y="764723"/>
            <a:ext cx="3371380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0067B27-AD35-63FA-04F7-62E58F378838}"/>
                  </a:ext>
                </a:extLst>
              </p:cNvPr>
              <p:cNvSpPr txBox="1"/>
              <p:nvPr/>
            </p:nvSpPr>
            <p:spPr>
              <a:xfrm>
                <a:off x="4161176" y="1151051"/>
                <a:ext cx="2080157" cy="10093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B(4,20)	C(10,20)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1    </m:t>
                          </m:r>
                          <m:r>
                            <a:rPr lang="es-SV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      </m:t>
                          </m:r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  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0067B27-AD35-63FA-04F7-62E58F378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176" y="1151051"/>
                <a:ext cx="2080157" cy="1009379"/>
              </a:xfrm>
              <a:prstGeom prst="rect">
                <a:avLst/>
              </a:prstGeom>
              <a:blipFill>
                <a:blip r:embed="rId13"/>
                <a:stretch>
                  <a:fillRect l="-2639" t="-242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Imagen 28">
            <a:extLst>
              <a:ext uri="{FF2B5EF4-FFF2-40B4-BE49-F238E27FC236}">
                <a16:creationId xmlns:a16="http://schemas.microsoft.com/office/drawing/2014/main" id="{594DF979-35C8-9FF8-5C4E-4DD2FB339BC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1979" y="2179783"/>
            <a:ext cx="2712955" cy="536494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FABB7E9E-19BB-1D42-441B-6CF1A4250B2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742740" y="2888983"/>
            <a:ext cx="2353260" cy="49381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E4A1BA21-BE8B-E1EB-A727-2A7C889C522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11979" y="3540912"/>
            <a:ext cx="1926503" cy="219475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9D9DBA0B-57B2-1087-1CA8-DFE949CC400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14827" y="4101564"/>
            <a:ext cx="1792379" cy="219475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7AC56C38-AE1C-96BC-4EC8-D0BF3E67AE3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129681" y="4583832"/>
            <a:ext cx="1072989" cy="2133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875BB507-D651-3385-84A0-29869D607440}"/>
                  </a:ext>
                </a:extLst>
              </p:cNvPr>
              <p:cNvSpPr txBox="1"/>
              <p:nvPr/>
            </p:nvSpPr>
            <p:spPr>
              <a:xfrm>
                <a:off x="8509687" y="5457212"/>
                <a:ext cx="2457626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𝑩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𝟏𝟐𝟎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875BB507-D651-3385-84A0-29869D607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687" y="5457212"/>
                <a:ext cx="2457626" cy="61042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Imagen 40">
            <a:extLst>
              <a:ext uri="{FF2B5EF4-FFF2-40B4-BE49-F238E27FC236}">
                <a16:creationId xmlns:a16="http://schemas.microsoft.com/office/drawing/2014/main" id="{F686F2C5-ABF2-AF26-FCA6-D76AAC2865C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682314" y="5380910"/>
            <a:ext cx="4255377" cy="493819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9E1A4D08-CFA9-BB2B-FDDE-29D3C765027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705623" y="5851025"/>
            <a:ext cx="4804064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CBF04FB4-9891-E6DD-4BAC-827970F5ED42}"/>
                  </a:ext>
                </a:extLst>
              </p:cNvPr>
              <p:cNvSpPr txBox="1"/>
              <p:nvPr/>
            </p:nvSpPr>
            <p:spPr>
              <a:xfrm>
                <a:off x="8509687" y="2160138"/>
                <a:ext cx="3371380" cy="10061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Entonces: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=4</m:t>
                        </m:r>
                      </m:sub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=10</m:t>
                        </m:r>
                      </m:sup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𝐹𝑑𝑥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</a:t>
                </a:r>
                <a:r>
                  <a:rPr lang="es-SV" sz="1800" dirty="0" err="1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CBF04FB4-9891-E6DD-4BAC-827970F5E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687" y="2160138"/>
                <a:ext cx="3371380" cy="1006109"/>
              </a:xfrm>
              <a:prstGeom prst="rect">
                <a:avLst/>
              </a:prstGeom>
              <a:blipFill>
                <a:blip r:embed="rId22"/>
                <a:stretch>
                  <a:fillRect l="-1627" b="-7878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6CE51D73-E92F-0626-FB29-924D0E7AFA82}"/>
                  </a:ext>
                </a:extLst>
              </p:cNvPr>
              <p:cNvSpPr txBox="1"/>
              <p:nvPr/>
            </p:nvSpPr>
            <p:spPr>
              <a:xfrm>
                <a:off x="8481040" y="3135893"/>
                <a:ext cx="2200542" cy="7148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=4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=10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20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6CE51D73-E92F-0626-FB29-924D0E7AF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040" y="3135893"/>
                <a:ext cx="2200542" cy="71487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Imagen 50">
            <a:extLst>
              <a:ext uri="{FF2B5EF4-FFF2-40B4-BE49-F238E27FC236}">
                <a16:creationId xmlns:a16="http://schemas.microsoft.com/office/drawing/2014/main" id="{54208B23-CEE5-8918-AAD4-22B0DBB3090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587577" y="3873803"/>
            <a:ext cx="1987468" cy="597460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621734C-B370-F372-345C-33FEB904102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587577" y="4588113"/>
            <a:ext cx="1511939" cy="469433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DF75AE84-588F-663A-53BE-637ED28650C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590914" y="5216320"/>
            <a:ext cx="1920406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19" grpId="0"/>
      <p:bldP spid="23" grpId="0"/>
      <p:bldP spid="27" grpId="0"/>
      <p:bldP spid="39" grpId="0"/>
      <p:bldP spid="47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6542BEA-38C3-0DE1-E84D-DBF9905E4F23}"/>
                  </a:ext>
                </a:extLst>
              </p:cNvPr>
              <p:cNvSpPr txBox="1"/>
              <p:nvPr/>
            </p:nvSpPr>
            <p:spPr>
              <a:xfrm>
                <a:off x="172770" y="5635693"/>
                <a:ext cx="4249761" cy="9845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Pero y en realidad representa la fuerza F: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=−10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+120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6542BEA-38C3-0DE1-E84D-DBF9905E4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70" y="5635693"/>
                <a:ext cx="4249761" cy="984565"/>
              </a:xfrm>
              <a:prstGeom prst="rect">
                <a:avLst/>
              </a:prstGeom>
              <a:blipFill>
                <a:blip r:embed="rId3"/>
                <a:stretch>
                  <a:fillRect l="-114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C8AED02C-5D06-E8A5-70D5-E33C84F8BE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70" y="702659"/>
            <a:ext cx="3353091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C2826B7F-C4A0-6AF7-8223-842A58DFF51A}"/>
                  </a:ext>
                </a:extLst>
              </p:cNvPr>
              <p:cNvSpPr txBox="1"/>
              <p:nvPr/>
            </p:nvSpPr>
            <p:spPr>
              <a:xfrm>
                <a:off x="309930" y="1214295"/>
                <a:ext cx="6159010" cy="10093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C(10,20)  D(12,0)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1           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C2826B7F-C4A0-6AF7-8223-842A58DFF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30" y="1214295"/>
                <a:ext cx="6159010" cy="1009379"/>
              </a:xfrm>
              <a:prstGeom prst="rect">
                <a:avLst/>
              </a:prstGeom>
              <a:blipFill>
                <a:blip r:embed="rId5"/>
                <a:stretch>
                  <a:fillRect l="-891" t="-180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F67BA9E8-170D-5D21-5692-5C40BDFDDC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6034" y="510550"/>
            <a:ext cx="3011685" cy="171312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F8F8006-6F68-5110-41EA-64B46611A7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930" y="2320566"/>
            <a:ext cx="3011685" cy="53649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2B1618E-F5DD-A3F6-2953-DD101D98F6C8}"/>
                  </a:ext>
                </a:extLst>
              </p:cNvPr>
              <p:cNvSpPr txBox="1"/>
              <p:nvPr/>
            </p:nvSpPr>
            <p:spPr>
              <a:xfrm>
                <a:off x="172770" y="2949384"/>
                <a:ext cx="6159010" cy="1128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Ecuación de la recta: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2B1618E-F5DD-A3F6-2953-DD101D98F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70" y="2949384"/>
                <a:ext cx="6159010" cy="1128514"/>
              </a:xfrm>
              <a:prstGeom prst="rect">
                <a:avLst/>
              </a:prstGeom>
              <a:blipFill>
                <a:blip r:embed="rId8"/>
                <a:stretch>
                  <a:fillRect l="-79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n 16">
            <a:extLst>
              <a:ext uri="{FF2B5EF4-FFF2-40B4-BE49-F238E27FC236}">
                <a16:creationId xmlns:a16="http://schemas.microsoft.com/office/drawing/2014/main" id="{A855AFF6-57E7-5008-7FFA-279F526013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9930" y="4095812"/>
            <a:ext cx="2219136" cy="2194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BAC66B83-0495-1A6F-09EA-9F000C05CB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0412" y="4590230"/>
            <a:ext cx="2158171" cy="21337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292F2F70-C33A-5A7B-6A95-261585F1E8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0906" y="5022416"/>
            <a:ext cx="2158171" cy="21337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79EC4986-198A-A429-1181-6388BADD0F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1293" y="5430327"/>
            <a:ext cx="1627773" cy="2133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BB36F98-58C1-6327-6B92-663A12D04E79}"/>
                  </a:ext>
                </a:extLst>
              </p:cNvPr>
              <p:cNvSpPr txBox="1"/>
              <p:nvPr/>
            </p:nvSpPr>
            <p:spPr>
              <a:xfrm>
                <a:off x="4273061" y="4939039"/>
                <a:ext cx="2697945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BB36F98-58C1-6327-6B92-663A12D04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061" y="4939039"/>
                <a:ext cx="2697945" cy="4912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Imagen 26">
            <a:extLst>
              <a:ext uri="{FF2B5EF4-FFF2-40B4-BE49-F238E27FC236}">
                <a16:creationId xmlns:a16="http://schemas.microsoft.com/office/drawing/2014/main" id="{011F3142-10FB-F3F3-5415-3668A973DE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18120" y="689458"/>
            <a:ext cx="1286367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C9F2CF40-DAA5-8B03-5A05-D0558B18A67E}"/>
                  </a:ext>
                </a:extLst>
              </p:cNvPr>
              <p:cNvSpPr txBox="1"/>
              <p:nvPr/>
            </p:nvSpPr>
            <p:spPr>
              <a:xfrm>
                <a:off x="4604038" y="1211017"/>
                <a:ext cx="3159570" cy="4883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=10</m:t>
                        </m:r>
                      </m:sub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=12</m:t>
                        </m:r>
                      </m:sup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𝐹𝑑𝑥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</a:t>
                </a:r>
                <a:r>
                  <a:rPr lang="es-SV" sz="1800" dirty="0" err="1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C9F2CF40-DAA5-8B03-5A05-D0558B18A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038" y="1211017"/>
                <a:ext cx="3159570" cy="488339"/>
              </a:xfrm>
              <a:prstGeom prst="rect">
                <a:avLst/>
              </a:prstGeom>
              <a:blipFill>
                <a:blip r:embed="rId15"/>
                <a:stretch>
                  <a:fillRect t="-96250" b="-1637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5BF1CF9E-4899-7AE8-D09D-BC58C2AA937D}"/>
                  </a:ext>
                </a:extLst>
              </p:cNvPr>
              <p:cNvSpPr txBox="1"/>
              <p:nvPr/>
            </p:nvSpPr>
            <p:spPr>
              <a:xfrm>
                <a:off x="4476603" y="1816900"/>
                <a:ext cx="3532308" cy="7151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=10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=12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(−10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+120)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5BF1CF9E-4899-7AE8-D09D-BC58C2AA9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603" y="1816900"/>
                <a:ext cx="3532308" cy="7151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Imagen 36">
            <a:extLst>
              <a:ext uri="{FF2B5EF4-FFF2-40B4-BE49-F238E27FC236}">
                <a16:creationId xmlns:a16="http://schemas.microsoft.com/office/drawing/2014/main" id="{B88E445A-C093-65DB-2EFE-4F56163725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97374" y="2660282"/>
            <a:ext cx="3999323" cy="597460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5A54EF84-8ADD-7580-B4F4-6E92406F113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09669" y="3419097"/>
            <a:ext cx="3170195" cy="786452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42F14723-F4C3-40C7-0687-C54D7118E8E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709669" y="4308329"/>
            <a:ext cx="6181880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7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5" grpId="0"/>
      <p:bldP spid="25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8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0F7C7BB-5152-0E01-AFDB-49BD35D81D78}"/>
                  </a:ext>
                </a:extLst>
              </p:cNvPr>
              <p:cNvSpPr txBox="1"/>
              <p:nvPr/>
            </p:nvSpPr>
            <p:spPr>
              <a:xfrm>
                <a:off x="117196" y="1333503"/>
                <a:ext cx="5194055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𝑁𝐸𝑇𝑂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=40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+120 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+20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𝟏𝟖𝟎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0F7C7BB-5152-0E01-AFDB-49BD35D81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96" y="1333503"/>
                <a:ext cx="5194055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6343D72E-AB3D-265C-F303-58867A34E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96" y="665486"/>
            <a:ext cx="3499407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55BABB0-1538-6B0A-378D-639AA6EC187F}"/>
                  </a:ext>
                </a:extLst>
              </p:cNvPr>
              <p:cNvSpPr txBox="1"/>
              <p:nvPr/>
            </p:nvSpPr>
            <p:spPr>
              <a:xfrm>
                <a:off x="213214" y="1694839"/>
                <a:ext cx="6159010" cy="13845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 embargo, recordemos que la integral definida es el área bajo la curva, por lo tanto, si tenemos la gráfica F-x, el área bajo la curva sería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𝐹𝑑𝑥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Significa que, si se calcula con áreas, debe coincidir: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55BABB0-1538-6B0A-378D-639AA6EC1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14" y="1694839"/>
                <a:ext cx="6159010" cy="1384546"/>
              </a:xfrm>
              <a:prstGeom prst="rect">
                <a:avLst/>
              </a:prstGeom>
              <a:blipFill>
                <a:blip r:embed="rId5"/>
                <a:stretch>
                  <a:fillRect l="-891" t="-1322" r="-792" b="-3392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D32F0A81-506A-4A78-E4BA-61D9E6035F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13" y="3118936"/>
            <a:ext cx="3309064" cy="18225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C5BAFB30-0425-E1F2-5005-90830F3C31DC}"/>
              </a:ext>
            </a:extLst>
          </p:cNvPr>
          <p:cNvSpPr txBox="1"/>
          <p:nvPr/>
        </p:nvSpPr>
        <p:spPr>
          <a:xfrm>
            <a:off x="213213" y="5335214"/>
            <a:ext cx="441860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Dividiendo las tres áreas, según los intervalos A-B, B-C, C-D: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2760EA1-19B3-9E24-0ABB-9EA4A7EEA6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71" y="718505"/>
            <a:ext cx="3499407" cy="174925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EAC5DFA-35E6-D259-9E8E-A588F81E6CCF}"/>
                  </a:ext>
                </a:extLst>
              </p:cNvPr>
              <p:cNvSpPr txBox="1"/>
              <p:nvPr/>
            </p:nvSpPr>
            <p:spPr>
              <a:xfrm>
                <a:off x="7041735" y="4171590"/>
                <a:ext cx="2790218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=40+120+20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EAC5DFA-35E6-D259-9E8E-A588F81E6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735" y="4171590"/>
                <a:ext cx="2790218" cy="4912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F5499C2D-8CF9-7FC9-6D00-F799E941CD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37971" y="2934094"/>
            <a:ext cx="1725318" cy="21337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2C97F74F-5F87-F3F7-DC69-B609669F05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7971" y="3400684"/>
            <a:ext cx="2511770" cy="48772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4D42CD3-1651-6D66-FD4D-B7871C0B43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54062" y="4670104"/>
            <a:ext cx="5224725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2F74F10-B657-D663-7048-CD7B4C171E1E}"/>
                  </a:ext>
                </a:extLst>
              </p:cNvPr>
              <p:cNvSpPr txBox="1"/>
              <p:nvPr/>
            </p:nvSpPr>
            <p:spPr>
              <a:xfrm>
                <a:off x="7041735" y="5163923"/>
                <a:ext cx="251177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s-SV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1" i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s-SV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b="1" dirty="0"/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2F74F10-B657-D663-7048-CD7B4C171E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735" y="5163923"/>
                <a:ext cx="2511770" cy="369332"/>
              </a:xfrm>
              <a:prstGeom prst="rect">
                <a:avLst/>
              </a:prstGeom>
              <a:blipFill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86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4" grpId="0"/>
      <p:bldP spid="2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304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2024-03-23T00:53:26Z</dcterms:modified>
</cp:coreProperties>
</file>