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CC514-7645-BC28-9661-2888E62F8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47859D-6676-BC22-CFA3-A555ED5FD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64248-F4F9-5548-0724-EDE74864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4/4/2024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C8A74-7D84-928D-68FC-B458A73D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3F7FB6-9C4E-3610-6DCE-EC396DC0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98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0FC15-CCA1-6207-1AA2-AA2E92AD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3B033-7BC0-834B-4036-26EFCD5E0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5CEE9-CDD4-7414-0659-8BE1ED0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4/4/2024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82286-A596-92C9-C4E5-F5019B61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073850-2738-7053-7ED7-D7E4D833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383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C1B99E-2222-ABCC-0108-F673F2ECF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9632D8-C0A4-B481-F1E4-D92493E07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22A2E8-CB32-D276-8566-7208F4BE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4/4/2024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B55246-3F53-C3BE-68E7-9EFF79DF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BA6E0-D8F6-F66D-C7CA-AAF9536C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8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B3026-FEC3-01F7-7632-F76435D3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C586A-1DDF-36B9-4166-6A706804C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D8641D-356B-EB11-1B27-AE7DBB02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4/4/2024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41E3B-06D8-C48D-3662-7D39402E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D8C61-72AB-7013-1328-B8F58F5D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5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710A6-4BB6-4078-B39E-B1D3E94C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6C3C1-4D78-CE47-ECA7-12266CB6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2441B-DDB4-9714-B260-9785FB3B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4/4/2024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09A49-8B0E-5099-F43D-C87576E5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6196A-1E06-2F54-17BF-FADD945C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80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F371-1A76-E6D7-1E1D-0BD60395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A5E95-D116-BEB0-7A92-025B8329D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47832-B5D8-3FE8-696A-BDFB1DB23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E041E1-B84B-8D0B-7C11-46B9E8FA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4/4/2024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5F3FA-BE71-3A6F-068B-B7CF9C70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D5334F-EBFD-26CE-8399-B8DCCE1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9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F78BA-5632-36EA-A976-6E7FFD45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B48C2A-9560-9E15-5D0C-F8E814920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FEC13-2BDE-93E5-9ED7-FB12105E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A6E5CE-C2D5-69F5-69AE-418FF3CFA8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6BE11-CE23-8DAD-491D-F419E74FE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15A27A-2428-A82D-6B53-55FE5BF8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4/4/2024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3E156F-8518-8CC8-E758-A114C579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BFBF1B-B300-EF95-FF55-483FBE92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555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37425-9307-DF46-FE41-E2E32870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5724DD-6F30-AEF0-AC28-37806964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4/4/2024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25AFF8-80F9-4C87-570D-299E50AF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2683F-7F0A-5B47-A87E-4BC820BB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54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78F9DF-F59F-778B-F503-34B302BC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4/4/2024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D8674-1C8C-039C-3E13-B6BC6A65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5C5161-61D2-EAED-3320-D7234C95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6981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F34B7-CDDD-E590-1172-B03260FD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66729-7F65-2B79-13B7-1FDD7CD89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8E064E-397B-46C3-DA24-3956AEAE7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5D5E45-BD7D-A158-6143-696CFA5E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4/4/2024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A0764-D758-48A5-0A23-01C188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B1B9D-5482-30F3-4858-828B67A2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342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298F4-F6E4-C700-2233-66A1287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3553A4-77DC-89DF-A7B3-5CDA6A8CA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C3082-045F-05C5-3905-43A67570D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F4ABE-1758-081E-2920-5A4D00A3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4/4/2024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F55D8-500E-A2C7-DB24-68B8F791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616411-1979-7FE6-4955-5FFC2EC0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0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77D8B9-BAE5-DCEB-7900-49FBB0ED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5527E7-AD39-A225-4045-2849B612F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50191-2285-9402-3A2C-2366C1F7E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92F1-720D-40EA-87F6-12F268946C49}" type="datetimeFigureOut">
              <a:rPr lang="es-SV" smtClean="0"/>
              <a:t>4/4/2024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D19B8C-3505-A460-49A2-31F905FE3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5317-7BAB-359A-0A08-466E48171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29987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E17DF253-F778-6DBD-0D24-4EFF79B9C787}"/>
              </a:ext>
            </a:extLst>
          </p:cNvPr>
          <p:cNvSpPr txBox="1"/>
          <p:nvPr/>
        </p:nvSpPr>
        <p:spPr>
          <a:xfrm>
            <a:off x="4241685" y="4290997"/>
            <a:ext cx="6152972" cy="1267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Nota: observe que las unidades se descomponen y se eliminan los kg, quedando arriba metros cuadrados y abajo segundos cuadrados; al obtener la raíz cuadrada quedarían solo metros arriba y segundos abajo.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20FBDF6-81CD-11B9-C607-6E9958FC41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799" y="703668"/>
            <a:ext cx="6212362" cy="493819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2B72D938-1770-AD6B-AD8D-BA79670CC5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6799" y="1163475"/>
            <a:ext cx="4023709" cy="493819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8ABFCAF7-4658-091A-0C57-3B1C361539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1860" y="1657294"/>
            <a:ext cx="2499577" cy="487722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E4637418-4ADF-5548-BA6D-CA118C576ED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6799" y="2172801"/>
            <a:ext cx="4511431" cy="493819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CCBCC96E-E416-B1C9-2CD6-1C20277E3B1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9849" y="2602271"/>
            <a:ext cx="1536325" cy="487722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2410EA92-133E-1393-8F3F-D5587289213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2971" y="3259164"/>
            <a:ext cx="1310754" cy="493819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D5174E45-BC55-AF3E-FA6D-93D3F7521D2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85868" y="3776364"/>
            <a:ext cx="1383912" cy="774259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529A927C-4816-566E-5087-C683FC1456E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20211" y="4716846"/>
            <a:ext cx="1707028" cy="774259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70B2D867-5C77-9B8A-F8A9-52BD0660B81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20211" y="5866231"/>
            <a:ext cx="1524132" cy="256054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4976D8AD-D501-F2A9-B017-BC62670DFDE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341784" y="5604080"/>
            <a:ext cx="3115326" cy="5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88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36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15</cp:revision>
  <dcterms:created xsi:type="dcterms:W3CDTF">2023-10-27T00:51:22Z</dcterms:created>
  <dcterms:modified xsi:type="dcterms:W3CDTF">2024-04-04T21:13:05Z</dcterms:modified>
</cp:coreProperties>
</file>