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CC514-7645-BC28-9661-2888E62F8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47859D-6676-BC22-CFA3-A555ED5FD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64248-F4F9-5548-0724-EDE74864C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4/4/2024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C8A74-7D84-928D-68FC-B458A73D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3F7FB6-9C4E-3610-6DCE-EC396DC0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3986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D0FC15-CCA1-6207-1AA2-AA2E92AD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C3B033-7BC0-834B-4036-26EFCD5E0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55CEE9-CDD4-7414-0659-8BE1ED0E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4/4/2024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F82286-A596-92C9-C4E5-F5019B616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073850-2738-7053-7ED7-D7E4D833C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5383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C1B99E-2222-ABCC-0108-F673F2ECFF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9632D8-C0A4-B481-F1E4-D92493E07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22A2E8-CB32-D276-8566-7208F4BEB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4/4/2024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B55246-3F53-C3BE-68E7-9EFF79DF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6BA6E0-D8F6-F66D-C7CA-AAF9536C2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389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B3026-FEC3-01F7-7632-F76435D3A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C586A-1DDF-36B9-4166-6A706804C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D8641D-356B-EB11-1B27-AE7DBB02B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4/4/2024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B41E3B-06D8-C48D-3662-7D39402E3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ED8C61-72AB-7013-1328-B8F58F5D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852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4710A6-4BB6-4078-B39E-B1D3E94C6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46C3C1-4D78-CE47-ECA7-12266CB65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A2441B-DDB4-9714-B260-9785FB3B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4/4/2024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509A49-8B0E-5099-F43D-C87576E56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B6196A-1E06-2F54-17BF-FADD945CB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809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C0F371-1A76-E6D7-1E1D-0BD60395F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6A5E95-D116-BEB0-7A92-025B8329D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F47832-B5D8-3FE8-696A-BDFB1DB23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E041E1-B84B-8D0B-7C11-46B9E8FA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4/4/2024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05F3FA-BE71-3A6F-068B-B7CF9C70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D5334F-EBFD-26CE-8399-B8DCCE13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394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2F78BA-5632-36EA-A976-6E7FFD45B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B48C2A-9560-9E15-5D0C-F8E814920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8FEC13-2BDE-93E5-9ED7-FB12105EF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5A6E5CE-C2D5-69F5-69AE-418FF3CFA8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C6BE11-CE23-8DAD-491D-F419E74FE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F15A27A-2428-A82D-6B53-55FE5BF84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4/4/2024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3E156F-8518-8CC8-E758-A114C579C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BFBF1B-B300-EF95-FF55-483FBE92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555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337425-9307-DF46-FE41-E2E32870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D5724DD-6F30-AEF0-AC28-378069648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4/4/2024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25AFF8-80F9-4C87-570D-299E50AF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A2683F-7F0A-5B47-A87E-4BC820BB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4540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678F9DF-F59F-778B-F503-34B302BCC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4/4/2024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CD8674-1C8C-039C-3E13-B6BC6A654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F5C5161-61D2-EAED-3320-D7234C95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6981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F34B7-CDDD-E590-1172-B03260FD2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766729-7F65-2B79-13B7-1FDD7CD89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8E064E-397B-46C3-DA24-3956AEAE7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5D5E45-BD7D-A158-6143-696CFA5E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4/4/2024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AA0764-D758-48A5-0A23-01C1889D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2B1B9D-5482-30F3-4858-828B67A2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6342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298F4-F6E4-C700-2233-66A12873E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53553A4-77DC-89DF-A7B3-5CDA6A8CAE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5C3082-045F-05C5-3905-43A67570D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AF4ABE-1758-081E-2920-5A4D00A3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4/4/2024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2F55D8-500E-A2C7-DB24-68B8F791C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616411-1979-7FE6-4955-5FFC2EC0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8150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577D8B9-BAE5-DCEB-7900-49FBB0ED2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5527E7-AD39-A225-4045-2849B612F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50191-2285-9402-3A2C-2366C1F7E2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992F1-720D-40EA-87F6-12F268946C49}" type="datetimeFigureOut">
              <a:rPr lang="es-SV" smtClean="0"/>
              <a:t>4/4/2024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D19B8C-3505-A460-49A2-31F905FE36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5317-7BAB-359A-0A08-466E48171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1854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F34BA73F-F019-C146-F6A9-03242C64812A}"/>
                  </a:ext>
                </a:extLst>
              </p:cNvPr>
              <p:cNvSpPr txBox="1"/>
              <p:nvPr/>
            </p:nvSpPr>
            <p:spPr>
              <a:xfrm>
                <a:off x="837489" y="4997423"/>
                <a:ext cx="6152972" cy="13585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sSub>
                                <m:sSubPr>
                                  <m:ctrlP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  <m:t>𝑁𝐸𝑇𝑂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</m:rad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2(147 </m:t>
                              </m:r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𝐽</m:t>
                              </m:r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(4+7)</m:t>
                              </m:r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rad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=5.17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/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𝑠</m:t>
                      </m:r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</mc:Choice>
        <mc:Fallback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F34BA73F-F019-C146-F6A9-03242C6481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489" y="4997423"/>
                <a:ext cx="6152972" cy="13585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n 4">
            <a:extLst>
              <a:ext uri="{FF2B5EF4-FFF2-40B4-BE49-F238E27FC236}">
                <a16:creationId xmlns:a16="http://schemas.microsoft.com/office/drawing/2014/main" id="{27BAD5AB-F773-6804-1228-526262EE31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214" y="686718"/>
            <a:ext cx="7321931" cy="493819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0A135006-CCEB-180E-0EFB-3E075E0BEC5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2214" y="1180537"/>
            <a:ext cx="8065707" cy="493819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68295872-8A0E-D0A1-315D-B20C0D3A143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4117" y="1803802"/>
            <a:ext cx="4273666" cy="487722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81FBE400-2A9A-14CC-FC0A-FA6703F971B1}"/>
              </a:ext>
            </a:extLst>
          </p:cNvPr>
          <p:cNvSpPr txBox="1"/>
          <p:nvPr/>
        </p:nvSpPr>
        <p:spPr>
          <a:xfrm>
            <a:off x="223488" y="2420970"/>
            <a:ext cx="10646761" cy="971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nuevo, la velocidad inicial es cero, por lo que el segundo término se va a eliminar (hay que tener cuidado porque si existe una velocidad inicial, hay que pasarlo al otro lado a sumar y la expresión quedaría más compleja).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010A5C60-C970-D907-A1CF-A884C43C9A6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4117" y="3465739"/>
            <a:ext cx="2450804" cy="487722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625D3D8E-6267-2DF3-6F89-D1EBD7797D1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23488" y="4308037"/>
            <a:ext cx="1475360" cy="53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88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57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Cambria Math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ALFREDO MENDOZA JUAREZ</dc:creator>
  <cp:lastModifiedBy>RUBEN ALFREDO MENDOZA JUAREZ</cp:lastModifiedBy>
  <cp:revision>14</cp:revision>
  <dcterms:created xsi:type="dcterms:W3CDTF">2023-10-27T00:51:22Z</dcterms:created>
  <dcterms:modified xsi:type="dcterms:W3CDTF">2024-04-05T01:19:14Z</dcterms:modified>
</cp:coreProperties>
</file>