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F34BA73F-F019-C146-F6A9-03242C64812A}"/>
                  </a:ext>
                </a:extLst>
              </p:cNvPr>
              <p:cNvSpPr txBox="1"/>
              <p:nvPr/>
            </p:nvSpPr>
            <p:spPr>
              <a:xfrm>
                <a:off x="837489" y="4997423"/>
                <a:ext cx="6152972" cy="13585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𝑁𝐸𝑇𝑂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2(147 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𝐽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(4+7)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rad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=5.17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𝑠</m:t>
                      </m:r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</mc:Choice>
        <mc:Fallback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F34BA73F-F019-C146-F6A9-03242C6481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489" y="4997423"/>
                <a:ext cx="6152972" cy="13585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27BAD5AB-F773-6804-1228-526262EE31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214" y="686718"/>
            <a:ext cx="7321931" cy="49381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A135006-CCEB-180E-0EFB-3E075E0BEC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2214" y="1180537"/>
            <a:ext cx="8065707" cy="493819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68295872-8A0E-D0A1-315D-B20C0D3A143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4117" y="1803802"/>
            <a:ext cx="4273666" cy="487722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81FBE400-2A9A-14CC-FC0A-FA6703F971B1}"/>
              </a:ext>
            </a:extLst>
          </p:cNvPr>
          <p:cNvSpPr txBox="1"/>
          <p:nvPr/>
        </p:nvSpPr>
        <p:spPr>
          <a:xfrm>
            <a:off x="223488" y="2420970"/>
            <a:ext cx="10646761" cy="971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nuevo, la velocidad inicial es cero, por lo que el segundo término se va a eliminar (hay que tener cuidado porque si existe una velocidad inicial, hay que pasarlo al otro lado a sumar y la expresión quedaría más compleja).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010A5C60-C970-D907-A1CF-A884C43C9A6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4117" y="3465739"/>
            <a:ext cx="2450804" cy="487722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625D3D8E-6267-2DF3-6F89-D1EBD7797D1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3488" y="4308037"/>
            <a:ext cx="1475360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88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57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Cambria Math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14</cp:revision>
  <dcterms:created xsi:type="dcterms:W3CDTF">2023-10-27T00:51:22Z</dcterms:created>
  <dcterms:modified xsi:type="dcterms:W3CDTF">2024-04-05T01:19:14Z</dcterms:modified>
</cp:coreProperties>
</file>