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16/4/2024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DF1834F-BB8E-856A-2EC0-D908A60B145F}"/>
              </a:ext>
            </a:extLst>
          </p:cNvPr>
          <p:cNvSpPr txBox="1"/>
          <p:nvPr/>
        </p:nvSpPr>
        <p:spPr>
          <a:xfrm>
            <a:off x="102548" y="501393"/>
            <a:ext cx="11784651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Una máquina de Atwood se suelta desde el reposo como lo muestra la figura. Encuentre la velocidad del sistema, cuando el bloque de 5 kg impacta con el suelo.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 descr="Diagrama&#10;&#10;Descripción generada automáticamente">
            <a:extLst>
              <a:ext uri="{FF2B5EF4-FFF2-40B4-BE49-F238E27FC236}">
                <a16:creationId xmlns:a16="http://schemas.microsoft.com/office/drawing/2014/main" id="{A096557A-E6C4-1B07-20E2-755CB7779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16" y="1176321"/>
            <a:ext cx="2386031" cy="165616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3C210BF-6AE7-AB4A-0377-79BC0627B01E}"/>
              </a:ext>
            </a:extLst>
          </p:cNvPr>
          <p:cNvSpPr txBox="1"/>
          <p:nvPr/>
        </p:nvSpPr>
        <p:spPr>
          <a:xfrm>
            <a:off x="3559314" y="1165877"/>
            <a:ext cx="8007410" cy="1666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Llamaremos objeto 1 al de 5kg y objeto 2 al de 3.5kg. 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Inicialmente tenemos que el objeto 1está a 2.5 metros de altura, su velocidad es cero y no hay resorte en el sistema; el objeto 2 está en el suelo y también está inicialmente en reposo. Por lo tanto, la energía mecánica en el momento A (que muestra la imagen) sería: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FE7E80F-ABBB-90BA-13F8-C53E0E99176A}"/>
                  </a:ext>
                </a:extLst>
              </p:cNvPr>
              <p:cNvSpPr txBox="1"/>
              <p:nvPr/>
            </p:nvSpPr>
            <p:spPr>
              <a:xfrm>
                <a:off x="25628" y="2883609"/>
                <a:ext cx="7537391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𝑚𝑒𝑐𝐴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FE7E80F-ABBB-90BA-13F8-C53E0E991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8" y="2883609"/>
                <a:ext cx="753739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>
            <a:extLst>
              <a:ext uri="{FF2B5EF4-FFF2-40B4-BE49-F238E27FC236}">
                <a16:creationId xmlns:a16="http://schemas.microsoft.com/office/drawing/2014/main" id="{250B6E9B-BAAD-41A7-1151-81D6107936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48" y="3496681"/>
            <a:ext cx="798645" cy="49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D4FDE25-20BC-91EB-3C01-5DA03FA937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157" y="3954606"/>
            <a:ext cx="1383912" cy="20728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9B80197-A86A-86DF-CC06-818434C76A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829" y="4372430"/>
            <a:ext cx="1182727" cy="2194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EA1EC87-ADAB-C016-6C73-08C702A89D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9046" y="4756226"/>
            <a:ext cx="755970" cy="21337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BFBBC9F6-B7BA-584D-6C23-0FDBE60E26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046" y="5150332"/>
            <a:ext cx="1383912" cy="2072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EB16AC11-CB93-B888-80F0-5D440BE2F132}"/>
                  </a:ext>
                </a:extLst>
              </p:cNvPr>
              <p:cNvSpPr txBox="1"/>
              <p:nvPr/>
            </p:nvSpPr>
            <p:spPr>
              <a:xfrm>
                <a:off x="319046" y="5546709"/>
                <a:ext cx="21535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𝑚𝑒𝑐𝐴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EB16AC11-CB93-B888-80F0-5D440BE2F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46" y="5546709"/>
                <a:ext cx="2153538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0684F0-9FE8-97E4-7059-E1B0FA0A75CC}"/>
              </a:ext>
            </a:extLst>
          </p:cNvPr>
          <p:cNvSpPr txBox="1"/>
          <p:nvPr/>
        </p:nvSpPr>
        <p:spPr>
          <a:xfrm>
            <a:off x="136731" y="602970"/>
            <a:ext cx="8804069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momento previo al impacto con el suelo le llamaremos momento B: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Diagrama, Esquemático&#10;&#10;Descripción generada automáticamente">
            <a:extLst>
              <a:ext uri="{FF2B5EF4-FFF2-40B4-BE49-F238E27FC236}">
                <a16:creationId xmlns:a16="http://schemas.microsoft.com/office/drawing/2014/main" id="{A0753499-1264-CEE5-884B-C9D240D7C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80" y="1019037"/>
            <a:ext cx="2593455" cy="176835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DFCEE39-4BC8-0F42-6474-BB2EAFA7490D}"/>
                  </a:ext>
                </a:extLst>
              </p:cNvPr>
              <p:cNvSpPr txBox="1"/>
              <p:nvPr/>
            </p:nvSpPr>
            <p:spPr>
              <a:xfrm>
                <a:off x="4348136" y="5109160"/>
                <a:ext cx="3902126" cy="6882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𝑚𝑒𝑐𝐵</m:t>
                          </m:r>
                        </m:sub>
                      </m:sSub>
                      <m:r>
                        <a:rPr lang="es-SV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SV" sz="16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DFCEE39-4BC8-0F42-6474-BB2EAFA74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136" y="5109160"/>
                <a:ext cx="3902126" cy="6882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A7AEB5B9-057A-06CA-6DE8-FF38CDC08802}"/>
              </a:ext>
            </a:extLst>
          </p:cNvPr>
          <p:cNvSpPr txBox="1"/>
          <p:nvPr/>
        </p:nvSpPr>
        <p:spPr>
          <a:xfrm>
            <a:off x="3019513" y="896089"/>
            <a:ext cx="89104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Energía potencial elástica no hay porque no hay resorte involucrado; la velocidad de ambos objetos es la misma (por estar unidos por la misma cuerda) solo que el bloque de 5kg se mueve hacia abajo, y el de 3.5kg se mueve hacia arriba; la altura del bloque 1 es cero porque está en el suelo, y la del bloque 2 es de 2.5 metros porque ha subido desde el suelo.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B2A432C-24D3-FBD7-B367-01314324D75D}"/>
              </a:ext>
            </a:extLst>
          </p:cNvPr>
          <p:cNvSpPr txBox="1"/>
          <p:nvPr/>
        </p:nvSpPr>
        <p:spPr>
          <a:xfrm>
            <a:off x="300125" y="2947367"/>
            <a:ext cx="1358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Entonces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6243178-5D61-DE8A-E07C-EF1754AC973C}"/>
                  </a:ext>
                </a:extLst>
              </p:cNvPr>
              <p:cNvSpPr txBox="1"/>
              <p:nvPr/>
            </p:nvSpPr>
            <p:spPr>
              <a:xfrm>
                <a:off x="231759" y="3282660"/>
                <a:ext cx="7440962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𝑚𝑒𝑐𝐵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6243178-5D61-DE8A-E07C-EF1754AC9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59" y="3282660"/>
                <a:ext cx="7440962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>
            <a:extLst>
              <a:ext uri="{FF2B5EF4-FFF2-40B4-BE49-F238E27FC236}">
                <a16:creationId xmlns:a16="http://schemas.microsoft.com/office/drawing/2014/main" id="{67F6A81D-CDF9-5EE2-D166-F6B9325455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608" y="3962107"/>
            <a:ext cx="688908" cy="42675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161B0899-F538-297B-E465-E2B5D23F4D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811" y="4388864"/>
            <a:ext cx="1646063" cy="18289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0D0FBD4-EA08-4E60-EB1E-5A3BA909BF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811" y="4753224"/>
            <a:ext cx="670618" cy="188992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AC307778-4A87-2C10-21AC-4761929501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6303" y="5180708"/>
            <a:ext cx="1054699" cy="19508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85A995AC-E392-2CE5-31D4-5462FB6943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6303" y="5614289"/>
            <a:ext cx="1237595" cy="182896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089E37E4-42A6-4ACB-81C0-AADC68C65FE0}"/>
              </a:ext>
            </a:extLst>
          </p:cNvPr>
          <p:cNvSpPr txBox="1"/>
          <p:nvPr/>
        </p:nvSpPr>
        <p:spPr>
          <a:xfrm>
            <a:off x="4538765" y="4730595"/>
            <a:ext cx="3520868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lo tanto: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  <p:bldP spid="11" grpId="0"/>
      <p:bldP spid="1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3AEC716-220B-5E60-6C14-FA579A5BC734}"/>
              </a:ext>
            </a:extLst>
          </p:cNvPr>
          <p:cNvSpPr txBox="1"/>
          <p:nvPr/>
        </p:nvSpPr>
        <p:spPr>
          <a:xfrm>
            <a:off x="4044089" y="5817926"/>
            <a:ext cx="6152972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 Este ejercicio fue resuelto en la evaluación de comprensión lectora en el tema TEOERMA DEL TRABAJO Y LA ENERGÍA.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77CEE6D-E238-81DE-E51C-F502FCA42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49" y="541439"/>
            <a:ext cx="3353091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813230D-36B1-C890-2EF7-E2B788545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649" y="1054517"/>
            <a:ext cx="1597290" cy="30482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24A46EE-364B-013C-A4F4-208806A3C0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4423" y="1486019"/>
            <a:ext cx="4023709" cy="48772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46AB674-E9E8-0A06-A74E-BA5693E776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267" y="2130327"/>
            <a:ext cx="4017612" cy="48772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CBA14EF-D90F-090E-D7D0-D92A6D1CAD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821" y="2774635"/>
            <a:ext cx="3743268" cy="48772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1F2D8F2-5293-0F9A-DE1C-2E4BFC3239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468" y="3517989"/>
            <a:ext cx="2645893" cy="54259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CD5B639-2825-A7B1-AA7D-4D16E5AC26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58065" y="4073681"/>
            <a:ext cx="2725148" cy="77425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060EE68-190B-3658-784F-C877B7D8CC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58065" y="5033873"/>
            <a:ext cx="5054022" cy="77425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3741083D-A952-1721-4BB9-79993FD65D0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58065" y="5994065"/>
            <a:ext cx="1310754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3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291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2024-04-16T19:07:49Z</dcterms:modified>
</cp:coreProperties>
</file>