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5970-A0EA-4703-95AD-7B82F641D41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225C6-CC69-47F8-BB7E-2F945F9669B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447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225C6-CC69-47F8-BB7E-2F945F9669B3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549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C312C-8A19-D216-FFB4-0896E5B1D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D202DB-0811-53F9-A469-D21EE9B8D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EACF05-A826-4315-D731-72FD07CD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BA1FFE-AB5A-7F86-6F0C-CC3DD9A6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27764C-C452-4243-6DD3-2F737805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8220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875EC-56CE-E2A5-0E58-9FCBAC66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3D1427-CC93-7B90-915E-2AB0D71D2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DD383-28E2-A0F9-DD63-5AF34DA9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955C2-9D0C-11D3-E797-2EDEA211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0999B-65C7-C92B-41FC-C4E30951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96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919F81-1A1A-08F8-DE47-94333B2E9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740692-0C58-5242-AE45-A3178E937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5D203-07D3-8F94-E6C4-443A6CB3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BEC32-DB4A-EB42-E19B-DDDAC74D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B4F1BF-A558-5C40-895E-B59CE84A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0842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8A986-592D-0614-6E1D-39DDE3E3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CD2CD2-181B-F1CC-8D2E-C04B187E9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36788E-2347-2705-96FA-DDE334B9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5F984-0137-1FF6-ACB8-7AAEFC84C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D188B-6741-697C-8FB8-99E8F463A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65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DCB03-FC5C-FA3D-1E0F-07BCD1F1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B3FFB0-E090-203F-14A6-F763998D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BC678-54B7-684A-A65D-8E8C6AA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6AE230-50EF-0D80-A6B8-DC69219C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EFBC16-B33C-6B76-48B1-2F3C63F7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053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5AA83-13FA-24A7-B44E-C27847F6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DF0BFA-868B-39BA-B80B-81AE8D5B2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D885F-BFAA-09B6-6A8C-18F42235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850DC0-321C-B43C-7E99-29230678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7DAE3F-5B89-18EB-2A91-E09EB858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7A9A75-7356-EA36-09F0-6D4F8795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180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C95DB-F19A-0221-6417-F1AE993B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82EB6-607F-34F0-D7B8-6B9A88AB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AFE405-B46B-7708-42ED-24A1CA1EE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D319D1-A561-3BFB-EE93-CD2E40C45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84441D-F784-6DF9-DF49-FF4F24023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C3D0FC-F304-D1C0-1EE8-42A25E08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9048A6-BD83-EE17-C867-DCC7168F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7B3ED1-0B58-9636-7A7A-E8FB542C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299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E26E9-0EF2-2EB6-21D3-ED611C26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A182A5-179B-6618-6B0F-88F07D07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94D2EF-C865-8A7B-14B5-D65740C6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FA0DC1-C502-1E5A-5C47-8BC42825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465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C27AD6-0645-E424-693A-BFD2E948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299B5E-82AB-0C16-A374-016094F5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289E8A-9F4E-8B0B-2267-F0E657A8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5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F27D4-D02E-66C3-1CF7-4CD6F5B5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66F17-37B4-81D8-1C6C-4AD9CAB2C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7AE2F5-4118-E398-2ED0-09E9D9C4C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14A168-44D9-E916-6E96-2B04A9EF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862993-8F5B-95CE-8700-85C1A935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D62488-0664-B61C-CA5D-A99615B2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508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2AE1C-25EC-B8FB-E8D2-AA4689AE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AC045D-9FC4-1DAC-B9D0-CF04391E8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7192AA-DF43-A39A-521D-883D5BB64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80CF32-97B6-6EDD-9361-902D1DC6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202C54-EF6C-699A-C60B-9BCE3CC5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0FB24-F25F-9ED1-0FB4-A4B97B3A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3809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442760-CF3C-196B-03E4-AB609AEC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64A950-D4F5-ADF8-A7EE-7EA7A629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1E63F-9334-0170-C399-472BEF4A2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D73E6-E31E-42C1-9F6F-B1AE5101C3EE}" type="datetimeFigureOut">
              <a:rPr lang="es-SV" smtClean="0"/>
              <a:t>7/11/2024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8A6D9D-66DC-F3AA-1F37-3A803F4AC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E8C7FB-CFB5-6306-D611-D0FBB4F88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296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EDE04C-B83F-65D1-1A70-8CF4F4688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0FA0153-9E5C-5B70-5C69-5D33838F7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8C731A5-9981-4258-903F-239A1F43175D}"/>
              </a:ext>
            </a:extLst>
          </p:cNvPr>
          <p:cNvSpPr txBox="1"/>
          <p:nvPr/>
        </p:nvSpPr>
        <p:spPr>
          <a:xfrm>
            <a:off x="188976" y="1715930"/>
            <a:ext cx="11637264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 embargo, podría ocurrir que una fuerza externa actúe sobre el sistema, provocando que su cantidad de movimiento aumente o disminuya; si la cantidad de movimiento aumentara, sería porque hay una fuerza impulsiva que lo está provocando. Justamente llamaremos a esa fuerza: “Impulso” y se denotará por I.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1F0D29-4978-3C69-B035-58702B30D13A}"/>
              </a:ext>
            </a:extLst>
          </p:cNvPr>
          <p:cNvSpPr txBox="1"/>
          <p:nvPr/>
        </p:nvSpPr>
        <p:spPr>
          <a:xfrm>
            <a:off x="188976" y="627582"/>
            <a:ext cx="618134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Impulso y </a:t>
            </a:r>
            <a:r>
              <a:rPr lang="es-SV" sz="1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Momentum</a:t>
            </a:r>
            <a:r>
              <a:rPr lang="es-SV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Lineal (I)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C43A632-F94D-B6C5-0E56-07389B89337E}"/>
              </a:ext>
            </a:extLst>
          </p:cNvPr>
          <p:cNvSpPr txBox="1"/>
          <p:nvPr/>
        </p:nvSpPr>
        <p:spPr>
          <a:xfrm>
            <a:off x="188976" y="1006147"/>
            <a:ext cx="11637264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la lexia anterior, hemos conocido el concepto de Momento Lineal o Cantidad de Movimiento (P). Aseguramos que en ausencia de fuerzas externas la cantidad de movimiento permanece constante a lo largo de una trayectoria.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B0D9B921-7076-1822-453A-C3215808B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75" y="2927632"/>
            <a:ext cx="1676545" cy="20728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B48DFE4-814C-A3A7-78C9-B50455E967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976" y="3255556"/>
            <a:ext cx="4944285" cy="49381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F5C05AF-EC71-0CCF-CEE7-E58BEAA22D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981" y="3787714"/>
            <a:ext cx="762066" cy="16460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A610E3E-062B-109A-58CA-082597CBF4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981" y="4145033"/>
            <a:ext cx="938865" cy="49991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2E40615-1D05-96A7-34C1-0081FF93A1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9103" y="4667091"/>
            <a:ext cx="8132769" cy="4938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ED977D5-CD54-50F2-DB79-337B007210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981" y="5069270"/>
            <a:ext cx="944962" cy="49381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2F23C331-B2F0-1DD4-6A37-A8A020A26BC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3981" y="5851853"/>
            <a:ext cx="1140051" cy="164606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EDC5063-EBB9-6EC4-CA9B-4F902C70DC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39600" y="3177174"/>
            <a:ext cx="1286367" cy="49381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BE4BCE9B-E737-9E55-2AE2-C77A498EE7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07254" y="3697088"/>
            <a:ext cx="951058" cy="16460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8602B640-381F-DAA3-8FE3-888DCC14EBC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95061" y="4046012"/>
            <a:ext cx="963251" cy="164606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62F308A4-1F2E-3C08-68AD-7FA9B81E4F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27408" y="4375603"/>
            <a:ext cx="2237426" cy="49381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B94B13B3-3B4A-6866-A638-33377220BFA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595061" y="4880124"/>
            <a:ext cx="774259" cy="164606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6B72228B-75C3-8BB8-C3B9-263A243025C2}"/>
              </a:ext>
            </a:extLst>
          </p:cNvPr>
          <p:cNvSpPr txBox="1"/>
          <p:nvPr/>
        </p:nvSpPr>
        <p:spPr>
          <a:xfrm>
            <a:off x="383981" y="6099765"/>
            <a:ext cx="6181344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la variación en la cantidad de movimiento de un sistema cerrado (masa constante)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3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EA83F-E1AE-0731-D6BC-AE2585675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E8E9D11-FE20-0898-A523-0BA2D9A23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86EE677-27D6-4092-1C4E-401BB0553B94}"/>
                  </a:ext>
                </a:extLst>
              </p:cNvPr>
              <p:cNvSpPr txBox="1"/>
              <p:nvPr/>
            </p:nvSpPr>
            <p:spPr>
              <a:xfrm>
                <a:off x="201168" y="2911498"/>
                <a:ext cx="1420368" cy="11487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Entonces: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𝑭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86EE677-27D6-4092-1C4E-401BB0553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68" y="2911498"/>
                <a:ext cx="1420368" cy="1148712"/>
              </a:xfrm>
              <a:prstGeom prst="rect">
                <a:avLst/>
              </a:prstGeom>
              <a:blipFill>
                <a:blip r:embed="rId3"/>
                <a:stretch>
                  <a:fillRect l="-3433" t="-212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1197392C-F591-FC15-163C-CAFDA4C2B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50" y="609578"/>
            <a:ext cx="9821507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34F177D-4D84-8863-C80B-BF5A6A903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50" y="1103397"/>
            <a:ext cx="4608975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CC831CF1-2EED-C3AC-7B5D-6422A6042D72}"/>
                  </a:ext>
                </a:extLst>
              </p:cNvPr>
              <p:cNvSpPr txBox="1"/>
              <p:nvPr/>
            </p:nvSpPr>
            <p:spPr>
              <a:xfrm>
                <a:off x="201168" y="1566019"/>
                <a:ext cx="2846832" cy="525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𝑰</m:t>
                    </m:r>
                    <m:r>
                      <a:rPr lang="es-SV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s-SV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s-SV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s-SV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s-SV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p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𝑭𝒅𝒕</m:t>
                        </m:r>
                      </m:e>
                    </m:nary>
                  </m:oMath>
                </a14:m>
                <a:r>
                  <a:rPr lang="es-SV" sz="1800" b="1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ó    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𝑰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=∆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</m:oMath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CC831CF1-2EED-C3AC-7B5D-6422A6042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68" y="1566019"/>
                <a:ext cx="2846832" cy="525016"/>
              </a:xfrm>
              <a:prstGeom prst="rect">
                <a:avLst/>
              </a:prstGeom>
              <a:blipFill>
                <a:blip r:embed="rId6"/>
                <a:stretch>
                  <a:fillRect l="-428" t="-89535" b="-14534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73D0BB7E-84AC-7E75-3DE0-EA4602F05C96}"/>
                  </a:ext>
                </a:extLst>
              </p:cNvPr>
              <p:cNvSpPr txBox="1"/>
              <p:nvPr/>
            </p:nvSpPr>
            <p:spPr>
              <a:xfrm>
                <a:off x="201168" y="2151513"/>
                <a:ext cx="1420368" cy="890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También:</a:t>
                </a:r>
                <a:endParaRPr lang="es-SV" dirty="0"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73D0BB7E-84AC-7E75-3DE0-EA4602F0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68" y="2151513"/>
                <a:ext cx="1420368" cy="890244"/>
              </a:xfrm>
              <a:prstGeom prst="rect">
                <a:avLst/>
              </a:prstGeom>
              <a:blipFill>
                <a:blip r:embed="rId7"/>
                <a:stretch>
                  <a:fillRect l="-3433" t="-274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2029785C-1522-48E4-8147-9BE6E4C50AA2}"/>
              </a:ext>
            </a:extLst>
          </p:cNvPr>
          <p:cNvSpPr txBox="1"/>
          <p:nvPr/>
        </p:nvSpPr>
        <p:spPr>
          <a:xfrm>
            <a:off x="201167" y="3895087"/>
            <a:ext cx="11986551" cy="227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Ejemplos 1. Un bloque de 2 kg se mueve en una superficie horizontal con una rapidez de 1.5 m/s. El bloque pasa por un mecanismo que, mediante un motor y una cadena, le transmite una fuerza neta de 20N, durante 0.2 segundos. Calcule: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El impulso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La variación en el </a:t>
            </a:r>
            <a:r>
              <a:rPr lang="es-SV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Momentum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lineal o cantidad de movimiento.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la velocidad después de la fuerza impulsora.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Solución</a:t>
            </a:r>
            <a:r>
              <a:rPr lang="es-SV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3300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14BD6A-E43C-23A4-E768-96DF3394B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95FBD51-5566-A8F9-3C5F-0DBD55254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2A788BA-A19F-58B6-B63F-2DC02064A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98" y="658346"/>
            <a:ext cx="3633531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3239B84-0ABF-A964-52B1-FE1DCBAA1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298" y="1078024"/>
            <a:ext cx="2024047" cy="49381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5B919F2-842E-290F-8BE7-BA59BD4531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98" y="1497702"/>
            <a:ext cx="1579001" cy="49381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1CCEE79-C0D4-F50A-794F-F7D2D2DF91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9329" y="2032232"/>
            <a:ext cx="1633870" cy="3048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4F179D6-DE57-0F38-FE92-ADB02EBFD0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193" y="2492621"/>
            <a:ext cx="1633870" cy="30482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B9E1AFF-4019-EE1D-3BC3-A19CC66A01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097" y="2970215"/>
            <a:ext cx="1292464" cy="4938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D1FEADA-676C-E806-3C13-64FD383962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133" y="4298177"/>
            <a:ext cx="1511939" cy="3779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1B4C602-BE95-DEA7-6CB6-DF53AB4E87EC}"/>
                  </a:ext>
                </a:extLst>
              </p:cNvPr>
              <p:cNvSpPr txBox="1"/>
              <p:nvPr/>
            </p:nvSpPr>
            <p:spPr>
              <a:xfrm>
                <a:off x="804672" y="3532962"/>
                <a:ext cx="3352800" cy="678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</m:d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  <m:f>
                                <m:fPr>
                                  <m:type m:val="lin"/>
                                  <m:ctrlPr>
                                    <a:rPr lang="es-SV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1B4C602-BE95-DEA7-6CB6-DF53AB4E8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2" y="3532962"/>
                <a:ext cx="3352800" cy="67845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8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DC81E3-7D54-96BB-692A-0F53645A1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A476EE1-D22A-1561-75FC-A15B532B2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BB636B1-E284-747D-16B7-7D233B161C59}"/>
              </a:ext>
            </a:extLst>
          </p:cNvPr>
          <p:cNvSpPr txBox="1"/>
          <p:nvPr/>
        </p:nvSpPr>
        <p:spPr>
          <a:xfrm>
            <a:off x="201168" y="595313"/>
            <a:ext cx="11856720" cy="1769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2. Un vehículo de 1800 kg se somete a una prueba de impacto; para ello el vehículo se dirige hacia una pared con una rapidez de 20 m/s impactando contra la pared y regresando con una rapidez de 3 m/s después del impacto como se muestra en la figura. Si el impacto duró 0.25 segundos,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El Impulso provocado por el choque.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la fuerza promedio ejercida sobre el auto durante el impacto.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C9F603B-E924-E82F-97F0-D1657FC5E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98" y="2373831"/>
            <a:ext cx="3261643" cy="22374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8DD92E0-A9D0-0363-A73C-A48F41CBE65D}"/>
                  </a:ext>
                </a:extLst>
              </p:cNvPr>
              <p:cNvSpPr txBox="1"/>
              <p:nvPr/>
            </p:nvSpPr>
            <p:spPr>
              <a:xfrm>
                <a:off x="6129528" y="3595597"/>
                <a:ext cx="6181344" cy="5134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41,400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0.25 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=165,600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𝟔𝟔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𝒙</m:t>
                    </m:r>
                    <m:sSup>
                      <m:sSup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sup>
                    </m:sSup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𝑵</m:t>
                    </m:r>
                  </m:oMath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8DD92E0-A9D0-0363-A73C-A48F41CBE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528" y="3595597"/>
                <a:ext cx="6181344" cy="513474"/>
              </a:xfrm>
              <a:prstGeom prst="rect">
                <a:avLst/>
              </a:prstGeom>
              <a:blipFill>
                <a:blip r:embed="rId4"/>
                <a:stretch>
                  <a:fillRect l="-888" b="-8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8ECD99E5-1FA4-12BF-7E07-34D5B859F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68" y="4678057"/>
            <a:ext cx="4493141" cy="49381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8B64EA5-232A-9836-4D48-044D2E263C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898" y="5149493"/>
            <a:ext cx="3225064" cy="30482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A58F502-9E37-5B8F-72BB-F898CF02C4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704" y="5558699"/>
            <a:ext cx="5450296" cy="59746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C8DF1A2E-4499-47A1-081C-0F34FF59BBC9}"/>
              </a:ext>
            </a:extLst>
          </p:cNvPr>
          <p:cNvSpPr txBox="1"/>
          <p:nvPr/>
        </p:nvSpPr>
        <p:spPr>
          <a:xfrm>
            <a:off x="6010656" y="2990323"/>
            <a:ext cx="618134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 que la fuerza impulsora se dirige hacia la derecha.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341</Words>
  <Application>Microsoft Office PowerPoint</Application>
  <PresentationFormat>Panorámica</PresentationFormat>
  <Paragraphs>21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RUBEN ALFREDO MENDOZA JUAREZ</dc:creator>
  <cp:lastModifiedBy>RUBEN ALFREDO MENDOZA JUAREZ</cp:lastModifiedBy>
  <cp:revision>3</cp:revision>
  <dcterms:created xsi:type="dcterms:W3CDTF">2024-10-31T15:45:50Z</dcterms:created>
  <dcterms:modified xsi:type="dcterms:W3CDTF">2024-11-08T01:29:33Z</dcterms:modified>
</cp:coreProperties>
</file>