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</p:sldIdLst>
  <p:sldSz cx="12192000" cy="6858000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ECC514-7645-BC28-9661-2888E62F8A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847859D-6676-BC22-CFA3-A555ED5FD4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2364248-F4F9-5548-0724-EDE74864C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20/4/2024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12C8A74-7D84-928D-68FC-B458A73D5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B3F7FB6-9C4E-3610-6DCE-EC396DC0B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339865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D0FC15-CCA1-6207-1AA2-AA2E92AD91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8C3B033-7BC0-834B-4036-26EFCD5E06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255CEE9-CDD4-7414-0659-8BE1ED0E66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20/4/2024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BF82286-A596-92C9-C4E5-F5019B616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B073850-2738-7053-7ED7-D7E4D833C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053837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CC1B99E-2222-ABCC-0108-F673F2ECFF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39632D8-C0A4-B481-F1E4-D92493E075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422A2E8-CB32-D276-8566-7208F4BEBF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20/4/2024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EB55246-3F53-C3BE-68E7-9EFF79DF7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36BA6E0-D8F6-F66D-C7CA-AAF9536C2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083893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9B3026-FEC3-01F7-7632-F76435D3AA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52C586A-1DDF-36B9-4166-6A706804C1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ED8641D-356B-EB11-1B27-AE7DBB02B1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20/4/2024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AB41E3B-06D8-C48D-3662-7D39402E37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8ED8C61-72AB-7013-1328-B8F58F5D28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238525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4710A6-4BB6-4078-B39E-B1D3E94C6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746C3C1-4D78-CE47-ECA7-12266CB65D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AA2441B-DDB4-9714-B260-9785FB3BA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20/4/2024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8509A49-8B0E-5099-F43D-C87576E56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6B6196A-1E06-2F54-17BF-FADD945CB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208098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C0F371-1A76-E6D7-1E1D-0BD60395FB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C6A5E95-D116-BEB0-7A92-025B8329D9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3F47832-B5D8-3FE8-696A-BDFB1DB238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7E041E1-B84B-8D0B-7C11-46B9E8FA2F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20/4/2024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205F3FA-BE71-3A6F-068B-B7CF9C7042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ED5334F-EBFD-26CE-8399-B8DCCE13C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583944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2F78BA-5632-36EA-A976-6E7FFD45B7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2B48C2A-9560-9E15-5D0C-F8E814920A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F8FEC13-2BDE-93E5-9ED7-FB12105EF8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5A6E5CE-C2D5-69F5-69AE-418FF3CFA8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AC6BE11-CE23-8DAD-491D-F419E74FE0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EF15A27A-2428-A82D-6B53-55FE5BF846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20/4/2024</a:t>
            </a:fld>
            <a:endParaRPr lang="es-SV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403E156F-8518-8CC8-E758-A114C579C1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3BFBF1B-B300-EF95-FF55-483FBE92D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335558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337425-9307-DF46-FE41-E2E328708A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D5724DD-6F30-AEF0-AC28-3780696486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20/4/2024</a:t>
            </a:fld>
            <a:endParaRPr lang="es-SV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125AFF8-80F9-4C87-570D-299E50AF18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2EA2683F-7F0A-5B47-A87E-4BC820BBA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845406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C678F9DF-F59F-778B-F503-34B302BCC1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20/4/2024</a:t>
            </a:fld>
            <a:endParaRPr lang="es-SV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2CD8674-1C8C-039C-3E13-B6BC6A654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F5C5161-61D2-EAED-3320-D7234C95F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169810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DF34B7-CDDD-E590-1172-B03260FD29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4766729-7F65-2B79-13B7-1FDD7CD89A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18E064E-397B-46C3-DA24-3956AEAE7D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D5D5E45-BD7D-A158-6143-696CFA5E83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20/4/2024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DAA0764-D758-48A5-0A23-01C1889DC3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82B1B9D-5482-30F3-4858-828B67A27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763427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F298F4-F6E4-C700-2233-66A12873E1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53553A4-77DC-89DF-A7B3-5CDA6A8CAE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D5C3082-045F-05C5-3905-43A67570D1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5AF4ABE-1758-081E-2920-5A4D00A304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20/4/2024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22F55D8-500E-A2C7-DB24-68B8F791C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C616411-1979-7FE6-4955-5FFC2EC01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181502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5577D8B9-BAE5-DCEB-7900-49FBB0ED22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85527E7-AD39-A225-4045-2849B612F0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2350191-2285-9402-3A2C-2366C1F7E2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3992F1-720D-40EA-87F6-12F268946C49}" type="datetimeFigureOut">
              <a:rPr lang="es-SV" smtClean="0"/>
              <a:t>20/4/2024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ED19B8C-3505-A460-49A2-31F905FE36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E995317-7BAB-359A-0A08-466E481716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218546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99B6CE2E-E9FF-EBE2-F0D1-052ED4C530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1" y="0"/>
            <a:ext cx="12187719" cy="6858000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B8BE992B-381E-9C92-E141-EAC3A4D384FB}"/>
              </a:ext>
            </a:extLst>
          </p:cNvPr>
          <p:cNvSpPr txBox="1"/>
          <p:nvPr/>
        </p:nvSpPr>
        <p:spPr>
          <a:xfrm>
            <a:off x="228598" y="527462"/>
            <a:ext cx="11752605" cy="13222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sz="1800" b="1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Colisiones perfectamente inelásticas.</a:t>
            </a:r>
            <a:endParaRPr lang="es-SV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s-SV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Ejemplo 2. Dos objetos de 3kg y 4 kg se mueven en el eje x. El primero lo hace con una velocidad de 10 m/s hacia la derecha y el segundo con 6 m/s hacia la izquierda. Los objetos chocan frontalmente y quedan unidos después del impacto. Calcule la rapidez del sistema después del choque</a:t>
            </a:r>
            <a:endParaRPr lang="es-SV" dirty="0"/>
          </a:p>
        </p:txBody>
      </p:sp>
      <p:pic>
        <p:nvPicPr>
          <p:cNvPr id="4" name="Imagen 3" descr="Forma, Rectángulo&#10;&#10;Descripción generada automáticamente">
            <a:extLst>
              <a:ext uri="{FF2B5EF4-FFF2-40B4-BE49-F238E27FC236}">
                <a16:creationId xmlns:a16="http://schemas.microsoft.com/office/drawing/2014/main" id="{11259D6E-2D64-1EEA-6043-F046A8732DD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0534" y="1849747"/>
            <a:ext cx="5144135" cy="1209675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8C71B9F8-9B97-CB4A-FC5B-456F5DE22736}"/>
              </a:ext>
            </a:extLst>
          </p:cNvPr>
          <p:cNvSpPr txBox="1"/>
          <p:nvPr/>
        </p:nvSpPr>
        <p:spPr>
          <a:xfrm>
            <a:off x="195856" y="3702002"/>
            <a:ext cx="10530558" cy="6749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Como en estas colisiones, la energía no se conserva, pero la cantidad de movimiento si se conserva, tenemos:</a:t>
            </a:r>
            <a:endParaRPr lang="es-SV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F3211B23-73AF-91AD-BEAA-95A99064A081}"/>
              </a:ext>
            </a:extLst>
          </p:cNvPr>
          <p:cNvSpPr txBox="1"/>
          <p:nvPr/>
        </p:nvSpPr>
        <p:spPr>
          <a:xfrm>
            <a:off x="228597" y="3059422"/>
            <a:ext cx="11530415" cy="6749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Llamaremos al objeto de la izquierda objeto 1, y al de la derecha objeto 2. También el momento antes de la colisión será el momento A, y después de la colisión B.</a:t>
            </a:r>
            <a:endParaRPr lang="es-SV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DA111C80-6CB4-2120-C279-673EC87B4AB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20201" y="3431776"/>
            <a:ext cx="5090601" cy="219475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3" name="CuadroTexto 12">
                <a:extLst>
                  <a:ext uri="{FF2B5EF4-FFF2-40B4-BE49-F238E27FC236}">
                    <a16:creationId xmlns:a16="http://schemas.microsoft.com/office/drawing/2014/main" id="{FDD7C39C-F0CF-2698-4A05-842765694833}"/>
                  </a:ext>
                </a:extLst>
              </p:cNvPr>
              <p:cNvSpPr txBox="1"/>
              <p:nvPr/>
            </p:nvSpPr>
            <p:spPr>
              <a:xfrm>
                <a:off x="110398" y="5639804"/>
                <a:ext cx="1956987" cy="49128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𝐵</m:t>
                          </m:r>
                        </m:sub>
                      </m:sSub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𝐵</m:t>
                          </m:r>
                        </m:sub>
                      </m:sSub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𝐵</m:t>
                          </m:r>
                        </m:sub>
                      </m:sSub>
                    </m:oMath>
                  </m:oMathPara>
                </a14:m>
                <a:endParaRPr lang="es-SV" sz="1800" dirty="0">
                  <a:effectLst/>
                  <a:latin typeface="Aptos" panose="020B0004020202020204" pitchFamily="34" charset="0"/>
                  <a:ea typeface="Aptos" panose="020B000402020202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3" name="CuadroTexto 12">
                <a:extLst>
                  <a:ext uri="{FF2B5EF4-FFF2-40B4-BE49-F238E27FC236}">
                    <a16:creationId xmlns:a16="http://schemas.microsoft.com/office/drawing/2014/main" id="{FDD7C39C-F0CF-2698-4A05-8427656948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398" y="5639804"/>
                <a:ext cx="1956987" cy="49128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5" name="Imagen 14">
            <a:extLst>
              <a:ext uri="{FF2B5EF4-FFF2-40B4-BE49-F238E27FC236}">
                <a16:creationId xmlns:a16="http://schemas.microsoft.com/office/drawing/2014/main" id="{99D612AD-9AA8-890E-CE18-72DA0F9291E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28597" y="4387874"/>
            <a:ext cx="2310584" cy="304826"/>
          </a:xfrm>
          <a:prstGeom prst="rect">
            <a:avLst/>
          </a:prstGeom>
        </p:spPr>
      </p:pic>
      <p:pic>
        <p:nvPicPr>
          <p:cNvPr id="17" name="Imagen 16">
            <a:extLst>
              <a:ext uri="{FF2B5EF4-FFF2-40B4-BE49-F238E27FC236}">
                <a16:creationId xmlns:a16="http://schemas.microsoft.com/office/drawing/2014/main" id="{EEA20CB2-E550-C364-E944-7FB6BD1111B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28597" y="4739070"/>
            <a:ext cx="3499407" cy="280440"/>
          </a:xfrm>
          <a:prstGeom prst="rect">
            <a:avLst/>
          </a:prstGeom>
        </p:spPr>
      </p:pic>
      <p:sp>
        <p:nvSpPr>
          <p:cNvPr id="19" name="CuadroTexto 18">
            <a:extLst>
              <a:ext uri="{FF2B5EF4-FFF2-40B4-BE49-F238E27FC236}">
                <a16:creationId xmlns:a16="http://schemas.microsoft.com/office/drawing/2014/main" id="{1E048AFB-1982-542A-0F6C-E63E5FFA687A}"/>
              </a:ext>
            </a:extLst>
          </p:cNvPr>
          <p:cNvSpPr txBox="1"/>
          <p:nvPr/>
        </p:nvSpPr>
        <p:spPr>
          <a:xfrm>
            <a:off x="195856" y="4997224"/>
            <a:ext cx="4584059" cy="6749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Pero la velocidad final es igual para los dos bloques porque ambos quedan unidos:</a:t>
            </a:r>
            <a:endParaRPr lang="es-SV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62B04E3F-7199-BC64-FAB6-66FF43AF8DDD}"/>
              </a:ext>
            </a:extLst>
          </p:cNvPr>
          <p:cNvSpPr txBox="1"/>
          <p:nvPr/>
        </p:nvSpPr>
        <p:spPr>
          <a:xfrm>
            <a:off x="5762841" y="5870984"/>
            <a:ext cx="6152972" cy="6749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sz="1800" b="1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Por lo tanto, la rapidez del sistema al final es de 0.86 m/s hacia la derecha.</a:t>
            </a:r>
            <a:endParaRPr lang="es-SV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7" name="Imagen 26">
            <a:extLst>
              <a:ext uri="{FF2B5EF4-FFF2-40B4-BE49-F238E27FC236}">
                <a16:creationId xmlns:a16="http://schemas.microsoft.com/office/drawing/2014/main" id="{4D126C30-B064-927A-C48B-2450E70760A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978300" y="5654478"/>
            <a:ext cx="1286367" cy="493819"/>
          </a:xfrm>
          <a:prstGeom prst="rect">
            <a:avLst/>
          </a:prstGeom>
        </p:spPr>
      </p:pic>
      <p:pic>
        <p:nvPicPr>
          <p:cNvPr id="29" name="Imagen 28">
            <a:extLst>
              <a:ext uri="{FF2B5EF4-FFF2-40B4-BE49-F238E27FC236}">
                <a16:creationId xmlns:a16="http://schemas.microsoft.com/office/drawing/2014/main" id="{289272EA-FB3C-E18E-8FCA-D8FA69841446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48753" y="6107660"/>
            <a:ext cx="3188484" cy="188992"/>
          </a:xfrm>
          <a:prstGeom prst="rect">
            <a:avLst/>
          </a:prstGeom>
        </p:spPr>
      </p:pic>
      <p:pic>
        <p:nvPicPr>
          <p:cNvPr id="31" name="Imagen 30">
            <a:extLst>
              <a:ext uri="{FF2B5EF4-FFF2-40B4-BE49-F238E27FC236}">
                <a16:creationId xmlns:a16="http://schemas.microsoft.com/office/drawing/2014/main" id="{1CD0B614-F5A5-0FDD-9A0C-FDA7F54C47AA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76187" y="6395462"/>
            <a:ext cx="3133616" cy="219475"/>
          </a:xfrm>
          <a:prstGeom prst="rect">
            <a:avLst/>
          </a:prstGeom>
        </p:spPr>
      </p:pic>
      <p:pic>
        <p:nvPicPr>
          <p:cNvPr id="33" name="Imagen 32">
            <a:extLst>
              <a:ext uri="{FF2B5EF4-FFF2-40B4-BE49-F238E27FC236}">
                <a16:creationId xmlns:a16="http://schemas.microsoft.com/office/drawing/2014/main" id="{C00990C1-CD3E-2308-6605-928B2263C425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08103" y="4236658"/>
            <a:ext cx="2078916" cy="524301"/>
          </a:xfrm>
          <a:prstGeom prst="rect">
            <a:avLst/>
          </a:prstGeom>
        </p:spPr>
      </p:pic>
      <p:pic>
        <p:nvPicPr>
          <p:cNvPr id="35" name="Imagen 34">
            <a:extLst>
              <a:ext uri="{FF2B5EF4-FFF2-40B4-BE49-F238E27FC236}">
                <a16:creationId xmlns:a16="http://schemas.microsoft.com/office/drawing/2014/main" id="{10C85D7C-F091-7C71-BA12-3FB36E7D50AC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411348" y="4826070"/>
            <a:ext cx="3761558" cy="548688"/>
          </a:xfrm>
          <a:prstGeom prst="rect">
            <a:avLst/>
          </a:prstGeom>
        </p:spPr>
      </p:pic>
      <p:pic>
        <p:nvPicPr>
          <p:cNvPr id="37" name="Imagen 36">
            <a:extLst>
              <a:ext uri="{FF2B5EF4-FFF2-40B4-BE49-F238E27FC236}">
                <a16:creationId xmlns:a16="http://schemas.microsoft.com/office/drawing/2014/main" id="{7316EC07-8417-8292-5D06-6A6E95BCD029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411348" y="5521836"/>
            <a:ext cx="1438781" cy="213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9881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9" grpId="0"/>
      <p:bldP spid="13" grpId="0"/>
      <p:bldP spid="19" grpId="0"/>
      <p:bldP spid="23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</TotalTime>
  <Words>165</Words>
  <Application>Microsoft Office PowerPoint</Application>
  <PresentationFormat>Panorámica</PresentationFormat>
  <Paragraphs>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Aptos</vt:lpstr>
      <vt:lpstr>Arial</vt:lpstr>
      <vt:lpstr>Calibri</vt:lpstr>
      <vt:lpstr>Calibri Light</vt:lpstr>
      <vt:lpstr>Cambria Math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RUBEN ALFREDO MENDOZA JUAREZ</dc:creator>
  <cp:lastModifiedBy>RUBEN ALFREDO MENDOZA JUAREZ</cp:lastModifiedBy>
  <cp:revision>17</cp:revision>
  <dcterms:created xsi:type="dcterms:W3CDTF">2023-10-27T00:51:22Z</dcterms:created>
  <dcterms:modified xsi:type="dcterms:W3CDTF">2024-04-20T17:52:28Z</dcterms:modified>
</cp:coreProperties>
</file>